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4" r:id="rId1"/>
  </p:sldMasterIdLst>
  <p:notesMasterIdLst>
    <p:notesMasterId r:id="rId12"/>
  </p:notesMasterIdLst>
  <p:handoutMasterIdLst>
    <p:handoutMasterId r:id="rId13"/>
  </p:handoutMasterIdLst>
  <p:sldIdLst>
    <p:sldId id="540" r:id="rId2"/>
    <p:sldId id="538" r:id="rId3"/>
    <p:sldId id="542" r:id="rId4"/>
    <p:sldId id="543" r:id="rId5"/>
    <p:sldId id="544" r:id="rId6"/>
    <p:sldId id="549" r:id="rId7"/>
    <p:sldId id="547" r:id="rId8"/>
    <p:sldId id="550" r:id="rId9"/>
    <p:sldId id="546" r:id="rId10"/>
    <p:sldId id="541" r:id="rId11"/>
  </p:sldIdLst>
  <p:sldSz cx="9144000" cy="6858000" type="screen4x3"/>
  <p:notesSz cx="6797675" cy="9928225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364"/>
    <a:srgbClr val="BD2C1D"/>
    <a:srgbClr val="4A2216"/>
    <a:srgbClr val="F9FBFD"/>
    <a:srgbClr val="FCFDFE"/>
    <a:srgbClr val="F6F9FC"/>
    <a:srgbClr val="EBF3F9"/>
    <a:srgbClr val="F693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06" autoAdjust="0"/>
    <p:restoredTop sz="94675" autoAdjust="0"/>
  </p:normalViewPr>
  <p:slideViewPr>
    <p:cSldViewPr>
      <p:cViewPr>
        <p:scale>
          <a:sx n="110" d="100"/>
          <a:sy n="110" d="100"/>
        </p:scale>
        <p:origin x="-117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0AC285-2557-4D53-891F-8D42D776E7F5}" type="doc">
      <dgm:prSet loTypeId="urn:microsoft.com/office/officeart/2005/8/layout/hierarchy4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6D61DF80-302D-4DDA-9DBC-6F2509B9C1B4}">
      <dgm:prSet phldrT="[Текст]"/>
      <dgm:spPr/>
      <dgm:t>
        <a:bodyPr/>
        <a:lstStyle/>
        <a:p>
          <a:r>
            <a:rPr lang="ru-RU" dirty="0" smtClean="0"/>
            <a:t>Привлечение персонала</a:t>
          </a:r>
          <a:endParaRPr lang="ru-RU" dirty="0"/>
        </a:p>
      </dgm:t>
    </dgm:pt>
    <dgm:pt modelId="{6C8A4E17-F94E-456E-9679-FB197A62819F}" type="parTrans" cxnId="{9BFDD3AA-9FD3-4F07-B3A6-0D7B5715F9FA}">
      <dgm:prSet/>
      <dgm:spPr/>
      <dgm:t>
        <a:bodyPr/>
        <a:lstStyle/>
        <a:p>
          <a:endParaRPr lang="ru-RU"/>
        </a:p>
      </dgm:t>
    </dgm:pt>
    <dgm:pt modelId="{A794A55B-0961-464B-9D0F-05F834ED9E97}" type="sibTrans" cxnId="{9BFDD3AA-9FD3-4F07-B3A6-0D7B5715F9FA}">
      <dgm:prSet/>
      <dgm:spPr/>
      <dgm:t>
        <a:bodyPr/>
        <a:lstStyle/>
        <a:p>
          <a:endParaRPr lang="ru-RU"/>
        </a:p>
      </dgm:t>
    </dgm:pt>
    <dgm:pt modelId="{6EC9DBD2-CF69-479F-8E06-24869CC741C1}">
      <dgm:prSet phldrT="[Текст]"/>
      <dgm:spPr/>
      <dgm:t>
        <a:bodyPr/>
        <a:lstStyle/>
        <a:p>
          <a:r>
            <a:rPr lang="ru-RU" dirty="0" smtClean="0"/>
            <a:t>АЗН и ЦЗН СПб, ДО, регионов РФ, ярмарки вакансий</a:t>
          </a:r>
          <a:endParaRPr lang="ru-RU" dirty="0"/>
        </a:p>
      </dgm:t>
    </dgm:pt>
    <dgm:pt modelId="{F8FF4F64-B6CC-4FC7-BA71-137B1DD589EB}" type="parTrans" cxnId="{E2EF83B1-5AE4-4504-A2E4-5775F0045D95}">
      <dgm:prSet/>
      <dgm:spPr/>
      <dgm:t>
        <a:bodyPr/>
        <a:lstStyle/>
        <a:p>
          <a:endParaRPr lang="ru-RU"/>
        </a:p>
      </dgm:t>
    </dgm:pt>
    <dgm:pt modelId="{5D0A6DC2-4629-43C5-B864-88ACC924CE20}" type="sibTrans" cxnId="{E2EF83B1-5AE4-4504-A2E4-5775F0045D95}">
      <dgm:prSet/>
      <dgm:spPr/>
      <dgm:t>
        <a:bodyPr/>
        <a:lstStyle/>
        <a:p>
          <a:endParaRPr lang="ru-RU"/>
        </a:p>
      </dgm:t>
    </dgm:pt>
    <dgm:pt modelId="{F2739D0A-76E9-4919-B218-72ABF0D3F538}">
      <dgm:prSet phldrT="[Текст]"/>
      <dgm:spPr/>
      <dgm:t>
        <a:bodyPr/>
        <a:lstStyle/>
        <a:p>
          <a:r>
            <a:rPr lang="ru-RU" dirty="0" smtClean="0"/>
            <a:t>ПРОФОРИЕНТАЦИЯ</a:t>
          </a:r>
          <a:endParaRPr lang="ru-RU" dirty="0"/>
        </a:p>
      </dgm:t>
    </dgm:pt>
    <dgm:pt modelId="{D135128B-AF81-404B-9397-562FFE15073D}" type="parTrans" cxnId="{FEDFB6B8-E54D-4D2D-9F1A-65E998ADF1E5}">
      <dgm:prSet/>
      <dgm:spPr/>
      <dgm:t>
        <a:bodyPr/>
        <a:lstStyle/>
        <a:p>
          <a:endParaRPr lang="ru-RU"/>
        </a:p>
      </dgm:t>
    </dgm:pt>
    <dgm:pt modelId="{8083184B-C886-4A83-8AA7-73A72C7DD235}" type="sibTrans" cxnId="{FEDFB6B8-E54D-4D2D-9F1A-65E998ADF1E5}">
      <dgm:prSet/>
      <dgm:spPr/>
      <dgm:t>
        <a:bodyPr/>
        <a:lstStyle/>
        <a:p>
          <a:endParaRPr lang="ru-RU"/>
        </a:p>
      </dgm:t>
    </dgm:pt>
    <dgm:pt modelId="{321ED7E3-739D-4FB5-8630-FDEA1CFECCA5}">
      <dgm:prSet phldrT="[Текст]"/>
      <dgm:spPr/>
      <dgm:t>
        <a:bodyPr/>
        <a:lstStyle/>
        <a:p>
          <a:r>
            <a:rPr lang="ru-RU" dirty="0" smtClean="0"/>
            <a:t>Школы, ДОЛ</a:t>
          </a:r>
          <a:endParaRPr lang="ru-RU" dirty="0"/>
        </a:p>
      </dgm:t>
    </dgm:pt>
    <dgm:pt modelId="{2440A737-4084-4FC8-AAA5-3AEEC8F247E5}" type="parTrans" cxnId="{43CCB122-1646-42C6-AF90-F95D3667A991}">
      <dgm:prSet/>
      <dgm:spPr/>
      <dgm:t>
        <a:bodyPr/>
        <a:lstStyle/>
        <a:p>
          <a:endParaRPr lang="ru-RU"/>
        </a:p>
      </dgm:t>
    </dgm:pt>
    <dgm:pt modelId="{A8F9EFFA-F214-4EF1-B3FE-58CF07A49661}" type="sibTrans" cxnId="{43CCB122-1646-42C6-AF90-F95D3667A991}">
      <dgm:prSet/>
      <dgm:spPr/>
      <dgm:t>
        <a:bodyPr/>
        <a:lstStyle/>
        <a:p>
          <a:endParaRPr lang="ru-RU"/>
        </a:p>
      </dgm:t>
    </dgm:pt>
    <dgm:pt modelId="{CA5A478C-6D79-4F79-A418-B91D2BD9B28B}">
      <dgm:prSet phldrT="[Текст]"/>
      <dgm:spPr/>
      <dgm:t>
        <a:bodyPr/>
        <a:lstStyle/>
        <a:p>
          <a:r>
            <a:rPr lang="ru-RU" dirty="0" smtClean="0"/>
            <a:t>СМИ</a:t>
          </a:r>
          <a:endParaRPr lang="ru-RU" dirty="0"/>
        </a:p>
      </dgm:t>
    </dgm:pt>
    <dgm:pt modelId="{D056F027-8F4F-4249-BD47-EEB00F22757E}" type="parTrans" cxnId="{DD359448-B8D4-465A-938F-7962F8159308}">
      <dgm:prSet/>
      <dgm:spPr/>
      <dgm:t>
        <a:bodyPr/>
        <a:lstStyle/>
        <a:p>
          <a:endParaRPr lang="ru-RU"/>
        </a:p>
      </dgm:t>
    </dgm:pt>
    <dgm:pt modelId="{E92CD041-FE95-4B75-9726-30F07FC4988B}" type="sibTrans" cxnId="{DD359448-B8D4-465A-938F-7962F8159308}">
      <dgm:prSet/>
      <dgm:spPr/>
      <dgm:t>
        <a:bodyPr/>
        <a:lstStyle/>
        <a:p>
          <a:endParaRPr lang="ru-RU"/>
        </a:p>
      </dgm:t>
    </dgm:pt>
    <dgm:pt modelId="{6CED17B5-104E-4925-A9F2-E67837829347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Учебные заведения</a:t>
          </a:r>
          <a:endParaRPr lang="ru-RU" dirty="0"/>
        </a:p>
      </dgm:t>
    </dgm:pt>
    <dgm:pt modelId="{B9646045-68A2-4F86-A596-7450AF71F45F}" type="parTrans" cxnId="{0CFAFFFC-EE93-4CF0-BB3C-F0D1E42F86C2}">
      <dgm:prSet/>
      <dgm:spPr/>
      <dgm:t>
        <a:bodyPr/>
        <a:lstStyle/>
        <a:p>
          <a:endParaRPr lang="ru-RU"/>
        </a:p>
      </dgm:t>
    </dgm:pt>
    <dgm:pt modelId="{B975D899-3978-40DE-843E-B5E6EC8D3AF2}" type="sibTrans" cxnId="{0CFAFFFC-EE93-4CF0-BB3C-F0D1E42F86C2}">
      <dgm:prSet/>
      <dgm:spPr/>
      <dgm:t>
        <a:bodyPr/>
        <a:lstStyle/>
        <a:p>
          <a:endParaRPr lang="ru-RU"/>
        </a:p>
      </dgm:t>
    </dgm:pt>
    <dgm:pt modelId="{75B60A60-A025-4EDF-8A4E-CE47F8B866DA}">
      <dgm:prSet phldrT="[Текст]"/>
      <dgm:spPr/>
      <dgm:t>
        <a:bodyPr/>
        <a:lstStyle/>
        <a:p>
          <a:r>
            <a:rPr lang="ru-RU" dirty="0" smtClean="0"/>
            <a:t>На базе предприятия (салон ПС, автоинформаторы, ДОД)</a:t>
          </a:r>
          <a:endParaRPr lang="ru-RU" dirty="0"/>
        </a:p>
      </dgm:t>
    </dgm:pt>
    <dgm:pt modelId="{24EFD275-76FE-4929-8FA3-11526EEBFB74}" type="parTrans" cxnId="{997361FB-EBF1-4D16-87A2-0331AB83DAA6}">
      <dgm:prSet/>
      <dgm:spPr/>
      <dgm:t>
        <a:bodyPr/>
        <a:lstStyle/>
        <a:p>
          <a:endParaRPr lang="ru-RU"/>
        </a:p>
      </dgm:t>
    </dgm:pt>
    <dgm:pt modelId="{9FA5F972-6F2F-4861-AC50-5077F55166CE}" type="sibTrans" cxnId="{997361FB-EBF1-4D16-87A2-0331AB83DAA6}">
      <dgm:prSet/>
      <dgm:spPr/>
      <dgm:t>
        <a:bodyPr/>
        <a:lstStyle/>
        <a:p>
          <a:endParaRPr lang="ru-RU"/>
        </a:p>
      </dgm:t>
    </dgm:pt>
    <dgm:pt modelId="{2913E8D4-F968-4301-8B96-819BC3D73089}">
      <dgm:prSet phldrT="[Текст]"/>
      <dgm:spPr/>
      <dgm:t>
        <a:bodyPr/>
        <a:lstStyle/>
        <a:p>
          <a:r>
            <a:rPr lang="ru-RU" dirty="0" smtClean="0"/>
            <a:t>Специализированные (сайты, газеты)</a:t>
          </a:r>
          <a:endParaRPr lang="ru-RU" dirty="0"/>
        </a:p>
      </dgm:t>
    </dgm:pt>
    <dgm:pt modelId="{1EA92FBE-8F77-4DBE-B033-11D387CA7C53}" type="parTrans" cxnId="{EB0F6676-76A6-441A-867B-AA30C828ECC5}">
      <dgm:prSet/>
      <dgm:spPr/>
      <dgm:t>
        <a:bodyPr/>
        <a:lstStyle/>
        <a:p>
          <a:endParaRPr lang="ru-RU"/>
        </a:p>
      </dgm:t>
    </dgm:pt>
    <dgm:pt modelId="{222F1B5A-F6F0-4214-BFA8-5735CBB7EE46}" type="sibTrans" cxnId="{EB0F6676-76A6-441A-867B-AA30C828ECC5}">
      <dgm:prSet/>
      <dgm:spPr/>
      <dgm:t>
        <a:bodyPr/>
        <a:lstStyle/>
        <a:p>
          <a:endParaRPr lang="ru-RU"/>
        </a:p>
      </dgm:t>
    </dgm:pt>
    <dgm:pt modelId="{14CF8918-8725-41F5-A301-9301E7C0E216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Мероприятия по повышению престижа</a:t>
          </a:r>
          <a:endParaRPr lang="ru-RU" dirty="0"/>
        </a:p>
      </dgm:t>
    </dgm:pt>
    <dgm:pt modelId="{C734768D-9B1B-4101-BADA-CF328800DA0E}" type="parTrans" cxnId="{E166A442-6A43-4907-897A-11CB8174A5B9}">
      <dgm:prSet/>
      <dgm:spPr/>
      <dgm:t>
        <a:bodyPr/>
        <a:lstStyle/>
        <a:p>
          <a:endParaRPr lang="ru-RU"/>
        </a:p>
      </dgm:t>
    </dgm:pt>
    <dgm:pt modelId="{A25116E4-4677-491A-B085-62C1C6E7DD65}" type="sibTrans" cxnId="{E166A442-6A43-4907-897A-11CB8174A5B9}">
      <dgm:prSet/>
      <dgm:spPr/>
      <dgm:t>
        <a:bodyPr/>
        <a:lstStyle/>
        <a:p>
          <a:endParaRPr lang="ru-RU"/>
        </a:p>
      </dgm:t>
    </dgm:pt>
    <dgm:pt modelId="{31F9A145-F6DB-4FD8-90A9-A8E4C1CA4ED4}" type="pres">
      <dgm:prSet presAssocID="{BE0AC285-2557-4D53-891F-8D42D776E7F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89C54F1-8A4E-47DC-9D0E-4DE8940A2A9B}" type="pres">
      <dgm:prSet presAssocID="{6D61DF80-302D-4DDA-9DBC-6F2509B9C1B4}" presName="vertOne" presStyleCnt="0"/>
      <dgm:spPr/>
    </dgm:pt>
    <dgm:pt modelId="{00489C87-6428-40B9-BB89-8D8D5D765A40}" type="pres">
      <dgm:prSet presAssocID="{6D61DF80-302D-4DDA-9DBC-6F2509B9C1B4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7ED0DA-11EE-4BA9-9C3C-EFFD42E31220}" type="pres">
      <dgm:prSet presAssocID="{6D61DF80-302D-4DDA-9DBC-6F2509B9C1B4}" presName="parTransOne" presStyleCnt="0"/>
      <dgm:spPr/>
    </dgm:pt>
    <dgm:pt modelId="{14277A5A-F4A3-42D7-8215-487EB626F629}" type="pres">
      <dgm:prSet presAssocID="{6D61DF80-302D-4DDA-9DBC-6F2509B9C1B4}" presName="horzOne" presStyleCnt="0"/>
      <dgm:spPr/>
    </dgm:pt>
    <dgm:pt modelId="{B1ADCB75-F3A0-4F44-86BD-E35F177407DC}" type="pres">
      <dgm:prSet presAssocID="{6EC9DBD2-CF69-479F-8E06-24869CC741C1}" presName="vertTwo" presStyleCnt="0"/>
      <dgm:spPr/>
    </dgm:pt>
    <dgm:pt modelId="{0C619D9F-A737-4991-89A2-B949D0BB7CCD}" type="pres">
      <dgm:prSet presAssocID="{6EC9DBD2-CF69-479F-8E06-24869CC741C1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A515B6-799C-4C7D-8E15-94B64857CAE8}" type="pres">
      <dgm:prSet presAssocID="{6EC9DBD2-CF69-479F-8E06-24869CC741C1}" presName="horzTwo" presStyleCnt="0"/>
      <dgm:spPr/>
    </dgm:pt>
    <dgm:pt modelId="{FF6D8612-B5B8-4C78-A765-D2378BB97EE0}" type="pres">
      <dgm:prSet presAssocID="{5D0A6DC2-4629-43C5-B864-88ACC924CE20}" presName="sibSpaceTwo" presStyleCnt="0"/>
      <dgm:spPr/>
    </dgm:pt>
    <dgm:pt modelId="{07A126EF-0629-4C74-9C87-25849E32ABD7}" type="pres">
      <dgm:prSet presAssocID="{75B60A60-A025-4EDF-8A4E-CE47F8B866DA}" presName="vertTwo" presStyleCnt="0"/>
      <dgm:spPr/>
    </dgm:pt>
    <dgm:pt modelId="{2DA7689E-A71E-46F8-8D47-BA9637B2A061}" type="pres">
      <dgm:prSet presAssocID="{75B60A60-A025-4EDF-8A4E-CE47F8B866DA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134A83-3D60-43BF-9D5E-602FC2F61A27}" type="pres">
      <dgm:prSet presAssocID="{75B60A60-A025-4EDF-8A4E-CE47F8B866DA}" presName="horzTwo" presStyleCnt="0"/>
      <dgm:spPr/>
    </dgm:pt>
    <dgm:pt modelId="{4B88D1DA-31BD-4793-88A7-B304A438C4AD}" type="pres">
      <dgm:prSet presAssocID="{9FA5F972-6F2F-4861-AC50-5077F55166CE}" presName="sibSpaceTwo" presStyleCnt="0"/>
      <dgm:spPr/>
    </dgm:pt>
    <dgm:pt modelId="{18E5A16C-E683-44A2-8DAE-38A3A0F2F6B7}" type="pres">
      <dgm:prSet presAssocID="{F2739D0A-76E9-4919-B218-72ABF0D3F538}" presName="vertTwo" presStyleCnt="0"/>
      <dgm:spPr/>
    </dgm:pt>
    <dgm:pt modelId="{ECD1D892-509E-4BAC-A700-046B973D2FB8}" type="pres">
      <dgm:prSet presAssocID="{F2739D0A-76E9-4919-B218-72ABF0D3F538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0843B6-E970-4902-970A-2563907FED6D}" type="pres">
      <dgm:prSet presAssocID="{F2739D0A-76E9-4919-B218-72ABF0D3F538}" presName="parTransTwo" presStyleCnt="0"/>
      <dgm:spPr/>
    </dgm:pt>
    <dgm:pt modelId="{B9D27621-57FF-4DFD-B943-24C1021086C4}" type="pres">
      <dgm:prSet presAssocID="{F2739D0A-76E9-4919-B218-72ABF0D3F538}" presName="horzTwo" presStyleCnt="0"/>
      <dgm:spPr/>
    </dgm:pt>
    <dgm:pt modelId="{560B53CC-BD95-4E4B-A142-CB27A3660DFF}" type="pres">
      <dgm:prSet presAssocID="{321ED7E3-739D-4FB5-8630-FDEA1CFECCA5}" presName="vertThree" presStyleCnt="0"/>
      <dgm:spPr/>
    </dgm:pt>
    <dgm:pt modelId="{F7F72548-1964-4CCB-AE42-6335BC5A9A49}" type="pres">
      <dgm:prSet presAssocID="{321ED7E3-739D-4FB5-8630-FDEA1CFECCA5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832C19-FC19-4A8B-98DF-CD9D1216DA0F}" type="pres">
      <dgm:prSet presAssocID="{321ED7E3-739D-4FB5-8630-FDEA1CFECCA5}" presName="horzThree" presStyleCnt="0"/>
      <dgm:spPr/>
    </dgm:pt>
    <dgm:pt modelId="{B9D8F06C-CC08-43D7-968F-EFE95ABE1D91}" type="pres">
      <dgm:prSet presAssocID="{A8F9EFFA-F214-4EF1-B3FE-58CF07A49661}" presName="sibSpaceThree" presStyleCnt="0"/>
      <dgm:spPr/>
    </dgm:pt>
    <dgm:pt modelId="{1BB1C7B3-2EC7-4AC1-942C-C2150F883016}" type="pres">
      <dgm:prSet presAssocID="{6CED17B5-104E-4925-A9F2-E67837829347}" presName="vertThree" presStyleCnt="0"/>
      <dgm:spPr/>
    </dgm:pt>
    <dgm:pt modelId="{2BDA67C2-BB57-414A-8B02-917F88482BE9}" type="pres">
      <dgm:prSet presAssocID="{6CED17B5-104E-4925-A9F2-E67837829347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492415-C616-4B4A-8484-3F8CEF8B8162}" type="pres">
      <dgm:prSet presAssocID="{6CED17B5-104E-4925-A9F2-E67837829347}" presName="horzThree" presStyleCnt="0"/>
      <dgm:spPr/>
    </dgm:pt>
    <dgm:pt modelId="{BF9ABE89-D13D-4930-8D2B-ADEFD208DAE9}" type="pres">
      <dgm:prSet presAssocID="{8083184B-C886-4A83-8AA7-73A72C7DD235}" presName="sibSpaceTwo" presStyleCnt="0"/>
      <dgm:spPr/>
    </dgm:pt>
    <dgm:pt modelId="{FA4A020A-190A-4EE8-B59A-F166F95CA241}" type="pres">
      <dgm:prSet presAssocID="{CA5A478C-6D79-4F79-A418-B91D2BD9B28B}" presName="vertTwo" presStyleCnt="0"/>
      <dgm:spPr/>
    </dgm:pt>
    <dgm:pt modelId="{62026870-38FF-4399-9812-AA92B6E9190F}" type="pres">
      <dgm:prSet presAssocID="{CA5A478C-6D79-4F79-A418-B91D2BD9B28B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7DD82F-B7E7-4BAE-8347-2803C0469F9A}" type="pres">
      <dgm:prSet presAssocID="{CA5A478C-6D79-4F79-A418-B91D2BD9B28B}" presName="parTransTwo" presStyleCnt="0"/>
      <dgm:spPr/>
    </dgm:pt>
    <dgm:pt modelId="{16742DEF-D295-4825-92F3-5BF1BBE27E23}" type="pres">
      <dgm:prSet presAssocID="{CA5A478C-6D79-4F79-A418-B91D2BD9B28B}" presName="horzTwo" presStyleCnt="0"/>
      <dgm:spPr/>
    </dgm:pt>
    <dgm:pt modelId="{A0B55E56-8984-4346-B860-B4C41F6A4051}" type="pres">
      <dgm:prSet presAssocID="{2913E8D4-F968-4301-8B96-819BC3D73089}" presName="vertThree" presStyleCnt="0"/>
      <dgm:spPr/>
    </dgm:pt>
    <dgm:pt modelId="{43F1AA88-C649-4BF6-8CF7-40E00EADDD48}" type="pres">
      <dgm:prSet presAssocID="{2913E8D4-F968-4301-8B96-819BC3D73089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68276D-DAA0-46B7-BF52-1DB075FF55D2}" type="pres">
      <dgm:prSet presAssocID="{2913E8D4-F968-4301-8B96-819BC3D73089}" presName="horzThree" presStyleCnt="0"/>
      <dgm:spPr/>
    </dgm:pt>
    <dgm:pt modelId="{5D405FF1-16CF-4DAD-AE5C-780FEFE3B664}" type="pres">
      <dgm:prSet presAssocID="{222F1B5A-F6F0-4214-BFA8-5735CBB7EE46}" presName="sibSpaceThree" presStyleCnt="0"/>
      <dgm:spPr/>
    </dgm:pt>
    <dgm:pt modelId="{AC92B1E6-EB97-47B6-8C39-1C18537A12E8}" type="pres">
      <dgm:prSet presAssocID="{14CF8918-8725-41F5-A301-9301E7C0E216}" presName="vertThree" presStyleCnt="0"/>
      <dgm:spPr/>
    </dgm:pt>
    <dgm:pt modelId="{87328644-DF7B-4DF3-A547-3941ADE71F1F}" type="pres">
      <dgm:prSet presAssocID="{14CF8918-8725-41F5-A301-9301E7C0E216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BFC539-B124-4856-83A5-64DCAE53A29F}" type="pres">
      <dgm:prSet presAssocID="{14CF8918-8725-41F5-A301-9301E7C0E216}" presName="horzThree" presStyleCnt="0"/>
      <dgm:spPr/>
    </dgm:pt>
  </dgm:ptLst>
  <dgm:cxnLst>
    <dgm:cxn modelId="{FAABC790-3C2E-465A-86D1-6C183A4D2AB7}" type="presOf" srcId="{321ED7E3-739D-4FB5-8630-FDEA1CFECCA5}" destId="{F7F72548-1964-4CCB-AE42-6335BC5A9A49}" srcOrd="0" destOrd="0" presId="urn:microsoft.com/office/officeart/2005/8/layout/hierarchy4"/>
    <dgm:cxn modelId="{43CCB122-1646-42C6-AF90-F95D3667A991}" srcId="{F2739D0A-76E9-4919-B218-72ABF0D3F538}" destId="{321ED7E3-739D-4FB5-8630-FDEA1CFECCA5}" srcOrd="0" destOrd="0" parTransId="{2440A737-4084-4FC8-AAA5-3AEEC8F247E5}" sibTransId="{A8F9EFFA-F214-4EF1-B3FE-58CF07A49661}"/>
    <dgm:cxn modelId="{EB0F6676-76A6-441A-867B-AA30C828ECC5}" srcId="{CA5A478C-6D79-4F79-A418-B91D2BD9B28B}" destId="{2913E8D4-F968-4301-8B96-819BC3D73089}" srcOrd="0" destOrd="0" parTransId="{1EA92FBE-8F77-4DBE-B033-11D387CA7C53}" sibTransId="{222F1B5A-F6F0-4214-BFA8-5735CBB7EE46}"/>
    <dgm:cxn modelId="{997361FB-EBF1-4D16-87A2-0331AB83DAA6}" srcId="{6D61DF80-302D-4DDA-9DBC-6F2509B9C1B4}" destId="{75B60A60-A025-4EDF-8A4E-CE47F8B866DA}" srcOrd="1" destOrd="0" parTransId="{24EFD275-76FE-4929-8FA3-11526EEBFB74}" sibTransId="{9FA5F972-6F2F-4861-AC50-5077F55166CE}"/>
    <dgm:cxn modelId="{93A76D99-3D52-4B10-BA63-1C805E909ADF}" type="presOf" srcId="{CA5A478C-6D79-4F79-A418-B91D2BD9B28B}" destId="{62026870-38FF-4399-9812-AA92B6E9190F}" srcOrd="0" destOrd="0" presId="urn:microsoft.com/office/officeart/2005/8/layout/hierarchy4"/>
    <dgm:cxn modelId="{0CFAFFFC-EE93-4CF0-BB3C-F0D1E42F86C2}" srcId="{F2739D0A-76E9-4919-B218-72ABF0D3F538}" destId="{6CED17B5-104E-4925-A9F2-E67837829347}" srcOrd="1" destOrd="0" parTransId="{B9646045-68A2-4F86-A596-7450AF71F45F}" sibTransId="{B975D899-3978-40DE-843E-B5E6EC8D3AF2}"/>
    <dgm:cxn modelId="{E166A442-6A43-4907-897A-11CB8174A5B9}" srcId="{CA5A478C-6D79-4F79-A418-B91D2BD9B28B}" destId="{14CF8918-8725-41F5-A301-9301E7C0E216}" srcOrd="1" destOrd="0" parTransId="{C734768D-9B1B-4101-BADA-CF328800DA0E}" sibTransId="{A25116E4-4677-491A-B085-62C1C6E7DD65}"/>
    <dgm:cxn modelId="{DD359448-B8D4-465A-938F-7962F8159308}" srcId="{6D61DF80-302D-4DDA-9DBC-6F2509B9C1B4}" destId="{CA5A478C-6D79-4F79-A418-B91D2BD9B28B}" srcOrd="3" destOrd="0" parTransId="{D056F027-8F4F-4249-BD47-EEB00F22757E}" sibTransId="{E92CD041-FE95-4B75-9726-30F07FC4988B}"/>
    <dgm:cxn modelId="{9BFDD3AA-9FD3-4F07-B3A6-0D7B5715F9FA}" srcId="{BE0AC285-2557-4D53-891F-8D42D776E7F5}" destId="{6D61DF80-302D-4DDA-9DBC-6F2509B9C1B4}" srcOrd="0" destOrd="0" parTransId="{6C8A4E17-F94E-456E-9679-FB197A62819F}" sibTransId="{A794A55B-0961-464B-9D0F-05F834ED9E97}"/>
    <dgm:cxn modelId="{E2EF83B1-5AE4-4504-A2E4-5775F0045D95}" srcId="{6D61DF80-302D-4DDA-9DBC-6F2509B9C1B4}" destId="{6EC9DBD2-CF69-479F-8E06-24869CC741C1}" srcOrd="0" destOrd="0" parTransId="{F8FF4F64-B6CC-4FC7-BA71-137B1DD589EB}" sibTransId="{5D0A6DC2-4629-43C5-B864-88ACC924CE20}"/>
    <dgm:cxn modelId="{F6437C76-B5C7-4989-A134-9CBF754E63C3}" type="presOf" srcId="{14CF8918-8725-41F5-A301-9301E7C0E216}" destId="{87328644-DF7B-4DF3-A547-3941ADE71F1F}" srcOrd="0" destOrd="0" presId="urn:microsoft.com/office/officeart/2005/8/layout/hierarchy4"/>
    <dgm:cxn modelId="{5A85F66A-5E18-41DA-A48C-BEECF1510353}" type="presOf" srcId="{75B60A60-A025-4EDF-8A4E-CE47F8B866DA}" destId="{2DA7689E-A71E-46F8-8D47-BA9637B2A061}" srcOrd="0" destOrd="0" presId="urn:microsoft.com/office/officeart/2005/8/layout/hierarchy4"/>
    <dgm:cxn modelId="{46D9AFA9-5392-45DC-8D64-1BB9C7EBD226}" type="presOf" srcId="{2913E8D4-F968-4301-8B96-819BC3D73089}" destId="{43F1AA88-C649-4BF6-8CF7-40E00EADDD48}" srcOrd="0" destOrd="0" presId="urn:microsoft.com/office/officeart/2005/8/layout/hierarchy4"/>
    <dgm:cxn modelId="{FEDFB6B8-E54D-4D2D-9F1A-65E998ADF1E5}" srcId="{6D61DF80-302D-4DDA-9DBC-6F2509B9C1B4}" destId="{F2739D0A-76E9-4919-B218-72ABF0D3F538}" srcOrd="2" destOrd="0" parTransId="{D135128B-AF81-404B-9397-562FFE15073D}" sibTransId="{8083184B-C886-4A83-8AA7-73A72C7DD235}"/>
    <dgm:cxn modelId="{A55CF57B-14A3-439C-BBF4-2C64A5B00020}" type="presOf" srcId="{BE0AC285-2557-4D53-891F-8D42D776E7F5}" destId="{31F9A145-F6DB-4FD8-90A9-A8E4C1CA4ED4}" srcOrd="0" destOrd="0" presId="urn:microsoft.com/office/officeart/2005/8/layout/hierarchy4"/>
    <dgm:cxn modelId="{2ED27A6B-D344-4F42-B414-4747A07F9A5D}" type="presOf" srcId="{6D61DF80-302D-4DDA-9DBC-6F2509B9C1B4}" destId="{00489C87-6428-40B9-BB89-8D8D5D765A40}" srcOrd="0" destOrd="0" presId="urn:microsoft.com/office/officeart/2005/8/layout/hierarchy4"/>
    <dgm:cxn modelId="{1E1053AE-93B8-4FB1-AAB6-4BF013E49775}" type="presOf" srcId="{6CED17B5-104E-4925-A9F2-E67837829347}" destId="{2BDA67C2-BB57-414A-8B02-917F88482BE9}" srcOrd="0" destOrd="0" presId="urn:microsoft.com/office/officeart/2005/8/layout/hierarchy4"/>
    <dgm:cxn modelId="{3C664E62-38F6-4965-A246-73B239F25818}" type="presOf" srcId="{F2739D0A-76E9-4919-B218-72ABF0D3F538}" destId="{ECD1D892-509E-4BAC-A700-046B973D2FB8}" srcOrd="0" destOrd="0" presId="urn:microsoft.com/office/officeart/2005/8/layout/hierarchy4"/>
    <dgm:cxn modelId="{21EEA502-7D92-48D6-92E8-72F313E0AF63}" type="presOf" srcId="{6EC9DBD2-CF69-479F-8E06-24869CC741C1}" destId="{0C619D9F-A737-4991-89A2-B949D0BB7CCD}" srcOrd="0" destOrd="0" presId="urn:microsoft.com/office/officeart/2005/8/layout/hierarchy4"/>
    <dgm:cxn modelId="{7A1FEA10-6528-4E50-8A43-11EDE302ADDD}" type="presParOf" srcId="{31F9A145-F6DB-4FD8-90A9-A8E4C1CA4ED4}" destId="{389C54F1-8A4E-47DC-9D0E-4DE8940A2A9B}" srcOrd="0" destOrd="0" presId="urn:microsoft.com/office/officeart/2005/8/layout/hierarchy4"/>
    <dgm:cxn modelId="{CECBF786-9462-4AF8-A217-F6B1688B777B}" type="presParOf" srcId="{389C54F1-8A4E-47DC-9D0E-4DE8940A2A9B}" destId="{00489C87-6428-40B9-BB89-8D8D5D765A40}" srcOrd="0" destOrd="0" presId="urn:microsoft.com/office/officeart/2005/8/layout/hierarchy4"/>
    <dgm:cxn modelId="{68505490-572E-4561-B4CE-9A657DA274E4}" type="presParOf" srcId="{389C54F1-8A4E-47DC-9D0E-4DE8940A2A9B}" destId="{1F7ED0DA-11EE-4BA9-9C3C-EFFD42E31220}" srcOrd="1" destOrd="0" presId="urn:microsoft.com/office/officeart/2005/8/layout/hierarchy4"/>
    <dgm:cxn modelId="{840229F4-47EB-491D-A47A-F3A29D91D9AD}" type="presParOf" srcId="{389C54F1-8A4E-47DC-9D0E-4DE8940A2A9B}" destId="{14277A5A-F4A3-42D7-8215-487EB626F629}" srcOrd="2" destOrd="0" presId="urn:microsoft.com/office/officeart/2005/8/layout/hierarchy4"/>
    <dgm:cxn modelId="{B66E7698-7E1D-463D-BE9D-00C2791367CA}" type="presParOf" srcId="{14277A5A-F4A3-42D7-8215-487EB626F629}" destId="{B1ADCB75-F3A0-4F44-86BD-E35F177407DC}" srcOrd="0" destOrd="0" presId="urn:microsoft.com/office/officeart/2005/8/layout/hierarchy4"/>
    <dgm:cxn modelId="{A77618FF-1CEF-481F-BAE6-6AFF421D80C5}" type="presParOf" srcId="{B1ADCB75-F3A0-4F44-86BD-E35F177407DC}" destId="{0C619D9F-A737-4991-89A2-B949D0BB7CCD}" srcOrd="0" destOrd="0" presId="urn:microsoft.com/office/officeart/2005/8/layout/hierarchy4"/>
    <dgm:cxn modelId="{9F7F9BF3-40BB-4CF3-B2DB-FF5E2CC60C0F}" type="presParOf" srcId="{B1ADCB75-F3A0-4F44-86BD-E35F177407DC}" destId="{41A515B6-799C-4C7D-8E15-94B64857CAE8}" srcOrd="1" destOrd="0" presId="urn:microsoft.com/office/officeart/2005/8/layout/hierarchy4"/>
    <dgm:cxn modelId="{072A0FA1-E5DC-4787-9E95-DD1DABE1225C}" type="presParOf" srcId="{14277A5A-F4A3-42D7-8215-487EB626F629}" destId="{FF6D8612-B5B8-4C78-A765-D2378BB97EE0}" srcOrd="1" destOrd="0" presId="urn:microsoft.com/office/officeart/2005/8/layout/hierarchy4"/>
    <dgm:cxn modelId="{7DF26BA1-5D69-460F-8C02-D55F8CEA7207}" type="presParOf" srcId="{14277A5A-F4A3-42D7-8215-487EB626F629}" destId="{07A126EF-0629-4C74-9C87-25849E32ABD7}" srcOrd="2" destOrd="0" presId="urn:microsoft.com/office/officeart/2005/8/layout/hierarchy4"/>
    <dgm:cxn modelId="{054107C0-A9DC-4EC6-B929-BF5C424190C3}" type="presParOf" srcId="{07A126EF-0629-4C74-9C87-25849E32ABD7}" destId="{2DA7689E-A71E-46F8-8D47-BA9637B2A061}" srcOrd="0" destOrd="0" presId="urn:microsoft.com/office/officeart/2005/8/layout/hierarchy4"/>
    <dgm:cxn modelId="{5C17C495-2905-4C31-AA02-0A9240EC2F2F}" type="presParOf" srcId="{07A126EF-0629-4C74-9C87-25849E32ABD7}" destId="{9E134A83-3D60-43BF-9D5E-602FC2F61A27}" srcOrd="1" destOrd="0" presId="urn:microsoft.com/office/officeart/2005/8/layout/hierarchy4"/>
    <dgm:cxn modelId="{D1B027CE-BA2A-401B-9F40-80531FD64764}" type="presParOf" srcId="{14277A5A-F4A3-42D7-8215-487EB626F629}" destId="{4B88D1DA-31BD-4793-88A7-B304A438C4AD}" srcOrd="3" destOrd="0" presId="urn:microsoft.com/office/officeart/2005/8/layout/hierarchy4"/>
    <dgm:cxn modelId="{75BDF2D1-E62D-4B30-BA96-A9429B728BB7}" type="presParOf" srcId="{14277A5A-F4A3-42D7-8215-487EB626F629}" destId="{18E5A16C-E683-44A2-8DAE-38A3A0F2F6B7}" srcOrd="4" destOrd="0" presId="urn:microsoft.com/office/officeart/2005/8/layout/hierarchy4"/>
    <dgm:cxn modelId="{AF9C5EF3-433E-462A-BD58-EB31439FC229}" type="presParOf" srcId="{18E5A16C-E683-44A2-8DAE-38A3A0F2F6B7}" destId="{ECD1D892-509E-4BAC-A700-046B973D2FB8}" srcOrd="0" destOrd="0" presId="urn:microsoft.com/office/officeart/2005/8/layout/hierarchy4"/>
    <dgm:cxn modelId="{B6434C22-3974-42A8-98E7-CE89E2E9422E}" type="presParOf" srcId="{18E5A16C-E683-44A2-8DAE-38A3A0F2F6B7}" destId="{8B0843B6-E970-4902-970A-2563907FED6D}" srcOrd="1" destOrd="0" presId="urn:microsoft.com/office/officeart/2005/8/layout/hierarchy4"/>
    <dgm:cxn modelId="{ACC3BC7E-F337-4618-8168-3E339EF6D2EA}" type="presParOf" srcId="{18E5A16C-E683-44A2-8DAE-38A3A0F2F6B7}" destId="{B9D27621-57FF-4DFD-B943-24C1021086C4}" srcOrd="2" destOrd="0" presId="urn:microsoft.com/office/officeart/2005/8/layout/hierarchy4"/>
    <dgm:cxn modelId="{0CD86112-B534-49AE-BD40-F0E5254DC079}" type="presParOf" srcId="{B9D27621-57FF-4DFD-B943-24C1021086C4}" destId="{560B53CC-BD95-4E4B-A142-CB27A3660DFF}" srcOrd="0" destOrd="0" presId="urn:microsoft.com/office/officeart/2005/8/layout/hierarchy4"/>
    <dgm:cxn modelId="{E291D5F8-FC48-40F2-924E-BFC3582CC178}" type="presParOf" srcId="{560B53CC-BD95-4E4B-A142-CB27A3660DFF}" destId="{F7F72548-1964-4CCB-AE42-6335BC5A9A49}" srcOrd="0" destOrd="0" presId="urn:microsoft.com/office/officeart/2005/8/layout/hierarchy4"/>
    <dgm:cxn modelId="{58583B36-B6EB-4549-A481-613B0BCD4E73}" type="presParOf" srcId="{560B53CC-BD95-4E4B-A142-CB27A3660DFF}" destId="{47832C19-FC19-4A8B-98DF-CD9D1216DA0F}" srcOrd="1" destOrd="0" presId="urn:microsoft.com/office/officeart/2005/8/layout/hierarchy4"/>
    <dgm:cxn modelId="{C6C72D72-DE71-4652-8DA2-640D5CFF8C01}" type="presParOf" srcId="{B9D27621-57FF-4DFD-B943-24C1021086C4}" destId="{B9D8F06C-CC08-43D7-968F-EFE95ABE1D91}" srcOrd="1" destOrd="0" presId="urn:microsoft.com/office/officeart/2005/8/layout/hierarchy4"/>
    <dgm:cxn modelId="{6F758F89-152A-4682-BA12-BD91B3816ECE}" type="presParOf" srcId="{B9D27621-57FF-4DFD-B943-24C1021086C4}" destId="{1BB1C7B3-2EC7-4AC1-942C-C2150F883016}" srcOrd="2" destOrd="0" presId="urn:microsoft.com/office/officeart/2005/8/layout/hierarchy4"/>
    <dgm:cxn modelId="{2E134E5D-BC1A-492B-B2C7-9AD8C616FE4E}" type="presParOf" srcId="{1BB1C7B3-2EC7-4AC1-942C-C2150F883016}" destId="{2BDA67C2-BB57-414A-8B02-917F88482BE9}" srcOrd="0" destOrd="0" presId="urn:microsoft.com/office/officeart/2005/8/layout/hierarchy4"/>
    <dgm:cxn modelId="{CF763EF5-F4C2-451B-931E-20D85DAE7EBD}" type="presParOf" srcId="{1BB1C7B3-2EC7-4AC1-942C-C2150F883016}" destId="{86492415-C616-4B4A-8484-3F8CEF8B8162}" srcOrd="1" destOrd="0" presId="urn:microsoft.com/office/officeart/2005/8/layout/hierarchy4"/>
    <dgm:cxn modelId="{D24A7BAF-1A20-405D-84F6-747E2364F34B}" type="presParOf" srcId="{14277A5A-F4A3-42D7-8215-487EB626F629}" destId="{BF9ABE89-D13D-4930-8D2B-ADEFD208DAE9}" srcOrd="5" destOrd="0" presId="urn:microsoft.com/office/officeart/2005/8/layout/hierarchy4"/>
    <dgm:cxn modelId="{2C6E7646-8926-45C3-9D33-8591F706721B}" type="presParOf" srcId="{14277A5A-F4A3-42D7-8215-487EB626F629}" destId="{FA4A020A-190A-4EE8-B59A-F166F95CA241}" srcOrd="6" destOrd="0" presId="urn:microsoft.com/office/officeart/2005/8/layout/hierarchy4"/>
    <dgm:cxn modelId="{007A8DF9-FFBF-4804-B08E-76B00C4C1311}" type="presParOf" srcId="{FA4A020A-190A-4EE8-B59A-F166F95CA241}" destId="{62026870-38FF-4399-9812-AA92B6E9190F}" srcOrd="0" destOrd="0" presId="urn:microsoft.com/office/officeart/2005/8/layout/hierarchy4"/>
    <dgm:cxn modelId="{A77D5ADA-8BAB-4D0F-BC56-909CF396214C}" type="presParOf" srcId="{FA4A020A-190A-4EE8-B59A-F166F95CA241}" destId="{FE7DD82F-B7E7-4BAE-8347-2803C0469F9A}" srcOrd="1" destOrd="0" presId="urn:microsoft.com/office/officeart/2005/8/layout/hierarchy4"/>
    <dgm:cxn modelId="{56773BDA-09ED-4BA6-AD36-12DCD929AADC}" type="presParOf" srcId="{FA4A020A-190A-4EE8-B59A-F166F95CA241}" destId="{16742DEF-D295-4825-92F3-5BF1BBE27E23}" srcOrd="2" destOrd="0" presId="urn:microsoft.com/office/officeart/2005/8/layout/hierarchy4"/>
    <dgm:cxn modelId="{A72DE9A4-84DA-4A08-8851-7866D7D40A05}" type="presParOf" srcId="{16742DEF-D295-4825-92F3-5BF1BBE27E23}" destId="{A0B55E56-8984-4346-B860-B4C41F6A4051}" srcOrd="0" destOrd="0" presId="urn:microsoft.com/office/officeart/2005/8/layout/hierarchy4"/>
    <dgm:cxn modelId="{743E2E11-D584-4DA4-BDBA-6BAE13405A2C}" type="presParOf" srcId="{A0B55E56-8984-4346-B860-B4C41F6A4051}" destId="{43F1AA88-C649-4BF6-8CF7-40E00EADDD48}" srcOrd="0" destOrd="0" presId="urn:microsoft.com/office/officeart/2005/8/layout/hierarchy4"/>
    <dgm:cxn modelId="{121D2A73-D973-436D-9D4B-623F64D06550}" type="presParOf" srcId="{A0B55E56-8984-4346-B860-B4C41F6A4051}" destId="{FE68276D-DAA0-46B7-BF52-1DB075FF55D2}" srcOrd="1" destOrd="0" presId="urn:microsoft.com/office/officeart/2005/8/layout/hierarchy4"/>
    <dgm:cxn modelId="{8E176639-1D81-4512-A63E-F0F807AF05E8}" type="presParOf" srcId="{16742DEF-D295-4825-92F3-5BF1BBE27E23}" destId="{5D405FF1-16CF-4DAD-AE5C-780FEFE3B664}" srcOrd="1" destOrd="0" presId="urn:microsoft.com/office/officeart/2005/8/layout/hierarchy4"/>
    <dgm:cxn modelId="{9F4F1B27-B561-4104-BCBF-BBAF08503D49}" type="presParOf" srcId="{16742DEF-D295-4825-92F3-5BF1BBE27E23}" destId="{AC92B1E6-EB97-47B6-8C39-1C18537A12E8}" srcOrd="2" destOrd="0" presId="urn:microsoft.com/office/officeart/2005/8/layout/hierarchy4"/>
    <dgm:cxn modelId="{1385EF21-B229-4085-A0E2-099173CECDB4}" type="presParOf" srcId="{AC92B1E6-EB97-47B6-8C39-1C18537A12E8}" destId="{87328644-DF7B-4DF3-A547-3941ADE71F1F}" srcOrd="0" destOrd="0" presId="urn:microsoft.com/office/officeart/2005/8/layout/hierarchy4"/>
    <dgm:cxn modelId="{09C769BA-5E11-4A6B-868E-B9F9E6529895}" type="presParOf" srcId="{AC92B1E6-EB97-47B6-8C39-1C18537A12E8}" destId="{C2BFC539-B124-4856-83A5-64DCAE53A29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77975D-CC58-4F1E-A73C-2C76C037A248}" type="doc">
      <dgm:prSet loTypeId="urn:microsoft.com/office/officeart/2008/layout/LinedList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B2C4DDA-F328-418D-A134-16D156AE019D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203364"/>
              </a:solidFill>
            </a:rPr>
            <a:t>Соглашения о сотрудничестве (пятилетние)</a:t>
          </a:r>
          <a:endParaRPr lang="ru-RU" dirty="0">
            <a:solidFill>
              <a:srgbClr val="203364"/>
            </a:solidFill>
          </a:endParaRPr>
        </a:p>
      </dgm:t>
    </dgm:pt>
    <dgm:pt modelId="{C1932718-89A0-4B36-8C85-0141309B2C45}" type="parTrans" cxnId="{CB037B8A-FB78-421A-B2BC-971902973CB8}">
      <dgm:prSet/>
      <dgm:spPr/>
      <dgm:t>
        <a:bodyPr/>
        <a:lstStyle/>
        <a:p>
          <a:endParaRPr lang="ru-RU"/>
        </a:p>
      </dgm:t>
    </dgm:pt>
    <dgm:pt modelId="{FBF6C668-EDEC-42DA-BEFF-F71E3BFB7B37}" type="sibTrans" cxnId="{CB037B8A-FB78-421A-B2BC-971902973CB8}">
      <dgm:prSet/>
      <dgm:spPr/>
      <dgm:t>
        <a:bodyPr/>
        <a:lstStyle/>
        <a:p>
          <a:endParaRPr lang="ru-RU"/>
        </a:p>
      </dgm:t>
    </dgm:pt>
    <dgm:pt modelId="{A9185053-FCAD-498E-B33E-936C6631CAD3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203364"/>
              </a:solidFill>
            </a:rPr>
            <a:t>Учебные заведения высшего образования</a:t>
          </a:r>
          <a:endParaRPr lang="ru-RU" dirty="0">
            <a:solidFill>
              <a:srgbClr val="203364"/>
            </a:solidFill>
          </a:endParaRPr>
        </a:p>
      </dgm:t>
    </dgm:pt>
    <dgm:pt modelId="{CA8F1CFB-1DDA-42A6-94BB-392A5328A7DD}" type="parTrans" cxnId="{52490126-CC77-4769-BECD-306E9F7C2D8E}">
      <dgm:prSet/>
      <dgm:spPr/>
      <dgm:t>
        <a:bodyPr/>
        <a:lstStyle/>
        <a:p>
          <a:endParaRPr lang="ru-RU"/>
        </a:p>
      </dgm:t>
    </dgm:pt>
    <dgm:pt modelId="{15182AD2-4CF7-4906-BC94-47EFA4577F7D}" type="sibTrans" cxnId="{52490126-CC77-4769-BECD-306E9F7C2D8E}">
      <dgm:prSet/>
      <dgm:spPr/>
      <dgm:t>
        <a:bodyPr/>
        <a:lstStyle/>
        <a:p>
          <a:endParaRPr lang="ru-RU"/>
        </a:p>
      </dgm:t>
    </dgm:pt>
    <dgm:pt modelId="{DE86DF87-759E-4049-ABC2-806BFD4D5F5B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rgbClr val="203364"/>
              </a:solidFill>
            </a:rPr>
            <a:t>Петербургский государственный университет путей сообщения Императора Александра </a:t>
          </a:r>
          <a:r>
            <a:rPr lang="en-US" dirty="0" smtClean="0">
              <a:solidFill>
                <a:srgbClr val="203364"/>
              </a:solidFill>
            </a:rPr>
            <a:t>I</a:t>
          </a:r>
          <a:endParaRPr lang="ru-RU" dirty="0" smtClean="0">
            <a:solidFill>
              <a:srgbClr val="203364"/>
            </a:solidFill>
          </a:endParaRPr>
        </a:p>
      </dgm:t>
    </dgm:pt>
    <dgm:pt modelId="{702253AC-37C1-4A56-A8D4-3A377FF7AA50}" type="parTrans" cxnId="{79243BF6-4241-431A-849C-397DBCCC1B3C}">
      <dgm:prSet/>
      <dgm:spPr/>
      <dgm:t>
        <a:bodyPr/>
        <a:lstStyle/>
        <a:p>
          <a:endParaRPr lang="ru-RU"/>
        </a:p>
      </dgm:t>
    </dgm:pt>
    <dgm:pt modelId="{2ED3944A-942A-4A85-9D09-2CCC9D373CE2}" type="sibTrans" cxnId="{79243BF6-4241-431A-849C-397DBCCC1B3C}">
      <dgm:prSet/>
      <dgm:spPr/>
      <dgm:t>
        <a:bodyPr/>
        <a:lstStyle/>
        <a:p>
          <a:endParaRPr lang="ru-RU"/>
        </a:p>
      </dgm:t>
    </dgm:pt>
    <dgm:pt modelId="{9E62A074-7547-40FB-841A-8C50CA3EA643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rgbClr val="203364"/>
              </a:solidFill>
            </a:rPr>
            <a:t>Политехнический университет Петра Великого</a:t>
          </a:r>
        </a:p>
      </dgm:t>
    </dgm:pt>
    <dgm:pt modelId="{992CBC59-E937-470E-BE07-375B693FB1AC}" type="parTrans" cxnId="{5CADA849-1576-47C4-8106-422BEDABDF57}">
      <dgm:prSet/>
      <dgm:spPr/>
      <dgm:t>
        <a:bodyPr/>
        <a:lstStyle/>
        <a:p>
          <a:endParaRPr lang="ru-RU"/>
        </a:p>
      </dgm:t>
    </dgm:pt>
    <dgm:pt modelId="{3ACF3F04-668A-4F18-B0CE-6361E06EDF2D}" type="sibTrans" cxnId="{5CADA849-1576-47C4-8106-422BEDABDF57}">
      <dgm:prSet/>
      <dgm:spPr/>
      <dgm:t>
        <a:bodyPr/>
        <a:lstStyle/>
        <a:p>
          <a:endParaRPr lang="ru-RU"/>
        </a:p>
      </dgm:t>
    </dgm:pt>
    <dgm:pt modelId="{B32570C6-7101-4410-985F-383153561C6E}">
      <dgm:prSet phldrT="[Текст]"/>
      <dgm:spPr>
        <a:solidFill>
          <a:schemeClr val="accent3"/>
        </a:solidFill>
      </dgm:spPr>
      <dgm:t>
        <a:bodyPr/>
        <a:lstStyle/>
        <a:p>
          <a:r>
            <a:rPr lang="ru-RU" dirty="0" smtClean="0">
              <a:solidFill>
                <a:srgbClr val="203364"/>
              </a:solidFill>
            </a:rPr>
            <a:t>Учебные заведения среднего профессионального образования</a:t>
          </a:r>
          <a:endParaRPr lang="ru-RU" dirty="0">
            <a:solidFill>
              <a:srgbClr val="203364"/>
            </a:solidFill>
          </a:endParaRPr>
        </a:p>
      </dgm:t>
    </dgm:pt>
    <dgm:pt modelId="{AC51A6DA-8333-4032-B00C-AE268CDDEF30}" type="parTrans" cxnId="{EC70052A-BD34-4A08-8CCF-3AC4C71B99F1}">
      <dgm:prSet/>
      <dgm:spPr/>
      <dgm:t>
        <a:bodyPr/>
        <a:lstStyle/>
        <a:p>
          <a:endParaRPr lang="ru-RU"/>
        </a:p>
      </dgm:t>
    </dgm:pt>
    <dgm:pt modelId="{B43198B2-B4CB-407C-9683-28D662DBF5AC}" type="sibTrans" cxnId="{EC70052A-BD34-4A08-8CCF-3AC4C71B99F1}">
      <dgm:prSet/>
      <dgm:spPr/>
      <dgm:t>
        <a:bodyPr/>
        <a:lstStyle/>
        <a:p>
          <a:endParaRPr lang="ru-RU"/>
        </a:p>
      </dgm:t>
    </dgm:pt>
    <dgm:pt modelId="{20816535-809A-46E8-8804-FC95DEDB6653}">
      <dgm:prSet phldrT="[Текст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rgbClr val="203364"/>
              </a:solidFill>
            </a:rPr>
            <a:t>Техникум железнодорожного транспорта</a:t>
          </a:r>
        </a:p>
      </dgm:t>
    </dgm:pt>
    <dgm:pt modelId="{59F59386-61D1-45C9-BD0E-B76C77271AFC}" type="parTrans" cxnId="{724F837E-25C3-4B4D-96BE-1CC972866CF4}">
      <dgm:prSet/>
      <dgm:spPr/>
      <dgm:t>
        <a:bodyPr/>
        <a:lstStyle/>
        <a:p>
          <a:endParaRPr lang="ru-RU"/>
        </a:p>
      </dgm:t>
    </dgm:pt>
    <dgm:pt modelId="{E4492AD8-1860-4722-9346-EA73967D214E}" type="sibTrans" cxnId="{724F837E-25C3-4B4D-96BE-1CC972866CF4}">
      <dgm:prSet/>
      <dgm:spPr/>
      <dgm:t>
        <a:bodyPr/>
        <a:lstStyle/>
        <a:p>
          <a:endParaRPr lang="ru-RU"/>
        </a:p>
      </dgm:t>
    </dgm:pt>
    <dgm:pt modelId="{67E7AF9A-5BBF-4BAB-872F-551396858FF3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rgbClr val="203364"/>
              </a:solidFill>
            </a:rPr>
            <a:t>Санкт-Петербургский государственный архитектурно-строительный университет</a:t>
          </a:r>
        </a:p>
      </dgm:t>
    </dgm:pt>
    <dgm:pt modelId="{46818449-53C8-4521-AF87-A5DD4C522BC8}" type="parTrans" cxnId="{258DFBAC-EC02-4A5F-90E9-DCF03AC305E1}">
      <dgm:prSet/>
      <dgm:spPr/>
      <dgm:t>
        <a:bodyPr/>
        <a:lstStyle/>
        <a:p>
          <a:endParaRPr lang="ru-RU"/>
        </a:p>
      </dgm:t>
    </dgm:pt>
    <dgm:pt modelId="{4428F3F5-5ADC-45B5-BE16-CDBA44860E1B}" type="sibTrans" cxnId="{258DFBAC-EC02-4A5F-90E9-DCF03AC305E1}">
      <dgm:prSet/>
      <dgm:spPr/>
      <dgm:t>
        <a:bodyPr/>
        <a:lstStyle/>
        <a:p>
          <a:endParaRPr lang="ru-RU"/>
        </a:p>
      </dgm:t>
    </dgm:pt>
    <dgm:pt modelId="{C221301F-F8A6-46B3-BE02-0E0702DB9E67}">
      <dgm:prSet phldrT="[Текст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rgbClr val="203364"/>
              </a:solidFill>
            </a:rPr>
            <a:t>Автотранспортный и электромеханический колледж</a:t>
          </a:r>
        </a:p>
      </dgm:t>
    </dgm:pt>
    <dgm:pt modelId="{A4160110-3890-454A-A6AC-FA5DD7637502}" type="parTrans" cxnId="{C961408D-5C64-479C-ADE1-721A437D855F}">
      <dgm:prSet/>
      <dgm:spPr/>
      <dgm:t>
        <a:bodyPr/>
        <a:lstStyle/>
        <a:p>
          <a:endParaRPr lang="ru-RU"/>
        </a:p>
      </dgm:t>
    </dgm:pt>
    <dgm:pt modelId="{BCD4EA0D-DEB9-4A00-A7D1-E0264CEB0097}" type="sibTrans" cxnId="{C961408D-5C64-479C-ADE1-721A437D855F}">
      <dgm:prSet/>
      <dgm:spPr/>
      <dgm:t>
        <a:bodyPr/>
        <a:lstStyle/>
        <a:p>
          <a:endParaRPr lang="ru-RU"/>
        </a:p>
      </dgm:t>
    </dgm:pt>
    <dgm:pt modelId="{5C583BC0-341B-4DAA-B3E8-0E9B198D618B}" type="pres">
      <dgm:prSet presAssocID="{8177975D-CC58-4F1E-A73C-2C76C037A24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99223B8-9909-4AC2-AC36-9A979CF848E8}" type="pres">
      <dgm:prSet presAssocID="{EB2C4DDA-F328-418D-A134-16D156AE019D}" presName="thickLine" presStyleLbl="alignNode1" presStyleIdx="0" presStyleCnt="1"/>
      <dgm:spPr/>
    </dgm:pt>
    <dgm:pt modelId="{C282A1F5-7B67-463E-84D7-8D79D90F8131}" type="pres">
      <dgm:prSet presAssocID="{EB2C4DDA-F328-418D-A134-16D156AE019D}" presName="horz1" presStyleCnt="0"/>
      <dgm:spPr/>
    </dgm:pt>
    <dgm:pt modelId="{402A7843-84E5-4C8D-971C-E408B04DAE91}" type="pres">
      <dgm:prSet presAssocID="{EB2C4DDA-F328-418D-A134-16D156AE019D}" presName="tx1" presStyleLbl="revTx" presStyleIdx="0" presStyleCnt="8"/>
      <dgm:spPr/>
      <dgm:t>
        <a:bodyPr/>
        <a:lstStyle/>
        <a:p>
          <a:endParaRPr lang="ru-RU"/>
        </a:p>
      </dgm:t>
    </dgm:pt>
    <dgm:pt modelId="{C3B5A13F-127F-4B47-BED2-170E2B7EBBF6}" type="pres">
      <dgm:prSet presAssocID="{EB2C4DDA-F328-418D-A134-16D156AE019D}" presName="vert1" presStyleCnt="0"/>
      <dgm:spPr/>
    </dgm:pt>
    <dgm:pt modelId="{C2F9704A-C5BF-41A9-BED1-3F92779E1F20}" type="pres">
      <dgm:prSet presAssocID="{A9185053-FCAD-498E-B33E-936C6631CAD3}" presName="vertSpace2a" presStyleCnt="0"/>
      <dgm:spPr/>
    </dgm:pt>
    <dgm:pt modelId="{C8352841-73E6-43F0-8EBF-0B26E3E41E56}" type="pres">
      <dgm:prSet presAssocID="{A9185053-FCAD-498E-B33E-936C6631CAD3}" presName="horz2" presStyleCnt="0"/>
      <dgm:spPr/>
    </dgm:pt>
    <dgm:pt modelId="{E4FDBCB7-71D9-4819-A832-A09494E0B0B1}" type="pres">
      <dgm:prSet presAssocID="{A9185053-FCAD-498E-B33E-936C6631CAD3}" presName="horzSpace2" presStyleCnt="0"/>
      <dgm:spPr/>
    </dgm:pt>
    <dgm:pt modelId="{B4CFC824-3EA8-4744-86E3-A8C0449E77C3}" type="pres">
      <dgm:prSet presAssocID="{A9185053-FCAD-498E-B33E-936C6631CAD3}" presName="tx2" presStyleLbl="revTx" presStyleIdx="1" presStyleCnt="8"/>
      <dgm:spPr/>
      <dgm:t>
        <a:bodyPr/>
        <a:lstStyle/>
        <a:p>
          <a:endParaRPr lang="ru-RU"/>
        </a:p>
      </dgm:t>
    </dgm:pt>
    <dgm:pt modelId="{8DDDCA86-470B-42C8-BF75-3BE4292B71A2}" type="pres">
      <dgm:prSet presAssocID="{A9185053-FCAD-498E-B33E-936C6631CAD3}" presName="vert2" presStyleCnt="0"/>
      <dgm:spPr/>
    </dgm:pt>
    <dgm:pt modelId="{AB4E8EA6-9F4A-4C35-90F7-517A644582BD}" type="pres">
      <dgm:prSet presAssocID="{DE86DF87-759E-4049-ABC2-806BFD4D5F5B}" presName="horz3" presStyleCnt="0"/>
      <dgm:spPr/>
    </dgm:pt>
    <dgm:pt modelId="{58DB7DE7-80B5-4D88-A666-2735380902AC}" type="pres">
      <dgm:prSet presAssocID="{DE86DF87-759E-4049-ABC2-806BFD4D5F5B}" presName="horzSpace3" presStyleCnt="0"/>
      <dgm:spPr/>
    </dgm:pt>
    <dgm:pt modelId="{DB27A989-3666-4D02-ABAB-956CE5530DD3}" type="pres">
      <dgm:prSet presAssocID="{DE86DF87-759E-4049-ABC2-806BFD4D5F5B}" presName="tx3" presStyleLbl="revTx" presStyleIdx="2" presStyleCnt="8"/>
      <dgm:spPr/>
      <dgm:t>
        <a:bodyPr/>
        <a:lstStyle/>
        <a:p>
          <a:endParaRPr lang="ru-RU"/>
        </a:p>
      </dgm:t>
    </dgm:pt>
    <dgm:pt modelId="{65373891-6D83-44C2-9693-F84CFC92C613}" type="pres">
      <dgm:prSet presAssocID="{DE86DF87-759E-4049-ABC2-806BFD4D5F5B}" presName="vert3" presStyleCnt="0"/>
      <dgm:spPr/>
    </dgm:pt>
    <dgm:pt modelId="{5AC3C88C-4C4D-479A-925A-F6D71E7E04E9}" type="pres">
      <dgm:prSet presAssocID="{2ED3944A-942A-4A85-9D09-2CCC9D373CE2}" presName="thinLine3" presStyleLbl="callout" presStyleIdx="0" presStyleCnt="5"/>
      <dgm:spPr/>
    </dgm:pt>
    <dgm:pt modelId="{E91AD232-73E6-47BD-B389-283CA95AA431}" type="pres">
      <dgm:prSet presAssocID="{9E62A074-7547-40FB-841A-8C50CA3EA643}" presName="horz3" presStyleCnt="0"/>
      <dgm:spPr/>
    </dgm:pt>
    <dgm:pt modelId="{AAB715A9-5183-44FF-89FD-789605501774}" type="pres">
      <dgm:prSet presAssocID="{9E62A074-7547-40FB-841A-8C50CA3EA643}" presName="horzSpace3" presStyleCnt="0"/>
      <dgm:spPr/>
    </dgm:pt>
    <dgm:pt modelId="{DD78E284-46D0-4F6C-A765-0876CC908426}" type="pres">
      <dgm:prSet presAssocID="{9E62A074-7547-40FB-841A-8C50CA3EA643}" presName="tx3" presStyleLbl="revTx" presStyleIdx="3" presStyleCnt="8"/>
      <dgm:spPr/>
      <dgm:t>
        <a:bodyPr/>
        <a:lstStyle/>
        <a:p>
          <a:endParaRPr lang="ru-RU"/>
        </a:p>
      </dgm:t>
    </dgm:pt>
    <dgm:pt modelId="{D036B1C6-5FF1-498C-9214-ED7197FE3A1E}" type="pres">
      <dgm:prSet presAssocID="{9E62A074-7547-40FB-841A-8C50CA3EA643}" presName="vert3" presStyleCnt="0"/>
      <dgm:spPr/>
    </dgm:pt>
    <dgm:pt modelId="{B541EE5C-ADDD-4470-ABDC-115E8C8D3BF4}" type="pres">
      <dgm:prSet presAssocID="{3ACF3F04-668A-4F18-B0CE-6361E06EDF2D}" presName="thinLine3" presStyleLbl="callout" presStyleIdx="1" presStyleCnt="5"/>
      <dgm:spPr/>
    </dgm:pt>
    <dgm:pt modelId="{58BEC3D0-ED7D-4AFD-B70A-6AC03DC61C54}" type="pres">
      <dgm:prSet presAssocID="{67E7AF9A-5BBF-4BAB-872F-551396858FF3}" presName="horz3" presStyleCnt="0"/>
      <dgm:spPr/>
    </dgm:pt>
    <dgm:pt modelId="{5D8E464F-951C-492C-89D3-6C45BCF88DDD}" type="pres">
      <dgm:prSet presAssocID="{67E7AF9A-5BBF-4BAB-872F-551396858FF3}" presName="horzSpace3" presStyleCnt="0"/>
      <dgm:spPr/>
    </dgm:pt>
    <dgm:pt modelId="{01D6944C-D452-4077-AE0B-38F414DF89A7}" type="pres">
      <dgm:prSet presAssocID="{67E7AF9A-5BBF-4BAB-872F-551396858FF3}" presName="tx3" presStyleLbl="revTx" presStyleIdx="4" presStyleCnt="8"/>
      <dgm:spPr/>
      <dgm:t>
        <a:bodyPr/>
        <a:lstStyle/>
        <a:p>
          <a:endParaRPr lang="ru-RU"/>
        </a:p>
      </dgm:t>
    </dgm:pt>
    <dgm:pt modelId="{B14C4477-4133-4BFD-8900-10D5C7CE770E}" type="pres">
      <dgm:prSet presAssocID="{67E7AF9A-5BBF-4BAB-872F-551396858FF3}" presName="vert3" presStyleCnt="0"/>
      <dgm:spPr/>
    </dgm:pt>
    <dgm:pt modelId="{7282375B-D82F-4CAA-AFFA-F8DC3178CB70}" type="pres">
      <dgm:prSet presAssocID="{A9185053-FCAD-498E-B33E-936C6631CAD3}" presName="thinLine2b" presStyleLbl="callout" presStyleIdx="2" presStyleCnt="5"/>
      <dgm:spPr/>
    </dgm:pt>
    <dgm:pt modelId="{66E19A33-D17B-4E45-AEA2-732D1D3175AE}" type="pres">
      <dgm:prSet presAssocID="{A9185053-FCAD-498E-B33E-936C6631CAD3}" presName="vertSpace2b" presStyleCnt="0"/>
      <dgm:spPr/>
    </dgm:pt>
    <dgm:pt modelId="{6C1F15EA-FB91-4F79-8379-B3BB6B189640}" type="pres">
      <dgm:prSet presAssocID="{B32570C6-7101-4410-985F-383153561C6E}" presName="horz2" presStyleCnt="0"/>
      <dgm:spPr/>
    </dgm:pt>
    <dgm:pt modelId="{1916B07F-BC36-473B-8B2E-A094E0838DA9}" type="pres">
      <dgm:prSet presAssocID="{B32570C6-7101-4410-985F-383153561C6E}" presName="horzSpace2" presStyleCnt="0"/>
      <dgm:spPr/>
    </dgm:pt>
    <dgm:pt modelId="{18638196-A7B3-4A54-95FE-C16E5CF4131F}" type="pres">
      <dgm:prSet presAssocID="{B32570C6-7101-4410-985F-383153561C6E}" presName="tx2" presStyleLbl="revTx" presStyleIdx="5" presStyleCnt="8"/>
      <dgm:spPr/>
      <dgm:t>
        <a:bodyPr/>
        <a:lstStyle/>
        <a:p>
          <a:endParaRPr lang="ru-RU"/>
        </a:p>
      </dgm:t>
    </dgm:pt>
    <dgm:pt modelId="{DB5EFF91-8AC7-4127-AEBB-C4577BD85986}" type="pres">
      <dgm:prSet presAssocID="{B32570C6-7101-4410-985F-383153561C6E}" presName="vert2" presStyleCnt="0"/>
      <dgm:spPr/>
    </dgm:pt>
    <dgm:pt modelId="{D0445F46-E4B1-4B12-BDEE-88CA047CA4D7}" type="pres">
      <dgm:prSet presAssocID="{20816535-809A-46E8-8804-FC95DEDB6653}" presName="horz3" presStyleCnt="0"/>
      <dgm:spPr/>
    </dgm:pt>
    <dgm:pt modelId="{EB9C12F7-6D77-49F7-BC5E-0CF5A16179D5}" type="pres">
      <dgm:prSet presAssocID="{20816535-809A-46E8-8804-FC95DEDB6653}" presName="horzSpace3" presStyleCnt="0"/>
      <dgm:spPr/>
    </dgm:pt>
    <dgm:pt modelId="{BC290DB9-2D6D-488D-A27B-D06DCC2E60EA}" type="pres">
      <dgm:prSet presAssocID="{20816535-809A-46E8-8804-FC95DEDB6653}" presName="tx3" presStyleLbl="revTx" presStyleIdx="6" presStyleCnt="8"/>
      <dgm:spPr/>
      <dgm:t>
        <a:bodyPr/>
        <a:lstStyle/>
        <a:p>
          <a:endParaRPr lang="ru-RU"/>
        </a:p>
      </dgm:t>
    </dgm:pt>
    <dgm:pt modelId="{32574BD1-65F0-4E8B-B21D-15C36CDC1C41}" type="pres">
      <dgm:prSet presAssocID="{20816535-809A-46E8-8804-FC95DEDB6653}" presName="vert3" presStyleCnt="0"/>
      <dgm:spPr/>
    </dgm:pt>
    <dgm:pt modelId="{E143C201-0010-4E54-8508-FC794D01A491}" type="pres">
      <dgm:prSet presAssocID="{E4492AD8-1860-4722-9346-EA73967D214E}" presName="thinLine3" presStyleLbl="callout" presStyleIdx="3" presStyleCnt="5"/>
      <dgm:spPr/>
    </dgm:pt>
    <dgm:pt modelId="{3519E370-6C34-47FC-9576-ECB5EB0976A1}" type="pres">
      <dgm:prSet presAssocID="{C221301F-F8A6-46B3-BE02-0E0702DB9E67}" presName="horz3" presStyleCnt="0"/>
      <dgm:spPr/>
    </dgm:pt>
    <dgm:pt modelId="{77AD9AE4-4806-4541-AFB8-2D686FF95B83}" type="pres">
      <dgm:prSet presAssocID="{C221301F-F8A6-46B3-BE02-0E0702DB9E67}" presName="horzSpace3" presStyleCnt="0"/>
      <dgm:spPr/>
    </dgm:pt>
    <dgm:pt modelId="{28A3B7B5-BB3E-4144-9E22-E4A96A72B1CF}" type="pres">
      <dgm:prSet presAssocID="{C221301F-F8A6-46B3-BE02-0E0702DB9E67}" presName="tx3" presStyleLbl="revTx" presStyleIdx="7" presStyleCnt="8"/>
      <dgm:spPr/>
      <dgm:t>
        <a:bodyPr/>
        <a:lstStyle/>
        <a:p>
          <a:endParaRPr lang="ru-RU"/>
        </a:p>
      </dgm:t>
    </dgm:pt>
    <dgm:pt modelId="{5F6E0095-0C3E-4E7E-AB10-0E8EF293D81C}" type="pres">
      <dgm:prSet presAssocID="{C221301F-F8A6-46B3-BE02-0E0702DB9E67}" presName="vert3" presStyleCnt="0"/>
      <dgm:spPr/>
    </dgm:pt>
    <dgm:pt modelId="{ADAE4963-911E-432B-B451-939BB10320C2}" type="pres">
      <dgm:prSet presAssocID="{B32570C6-7101-4410-985F-383153561C6E}" presName="thinLine2b" presStyleLbl="callout" presStyleIdx="4" presStyleCnt="5"/>
      <dgm:spPr/>
    </dgm:pt>
    <dgm:pt modelId="{BF13F24E-AF36-433F-8BF0-51480C969F66}" type="pres">
      <dgm:prSet presAssocID="{B32570C6-7101-4410-985F-383153561C6E}" presName="vertSpace2b" presStyleCnt="0"/>
      <dgm:spPr/>
    </dgm:pt>
  </dgm:ptLst>
  <dgm:cxnLst>
    <dgm:cxn modelId="{CB037B8A-FB78-421A-B2BC-971902973CB8}" srcId="{8177975D-CC58-4F1E-A73C-2C76C037A248}" destId="{EB2C4DDA-F328-418D-A134-16D156AE019D}" srcOrd="0" destOrd="0" parTransId="{C1932718-89A0-4B36-8C85-0141309B2C45}" sibTransId="{FBF6C668-EDEC-42DA-BEFF-F71E3BFB7B37}"/>
    <dgm:cxn modelId="{D6EEEAB2-4DFD-4F7E-A943-DD67BA28841A}" type="presOf" srcId="{B32570C6-7101-4410-985F-383153561C6E}" destId="{18638196-A7B3-4A54-95FE-C16E5CF4131F}" srcOrd="0" destOrd="0" presId="urn:microsoft.com/office/officeart/2008/layout/LinedList"/>
    <dgm:cxn modelId="{258DFBAC-EC02-4A5F-90E9-DCF03AC305E1}" srcId="{A9185053-FCAD-498E-B33E-936C6631CAD3}" destId="{67E7AF9A-5BBF-4BAB-872F-551396858FF3}" srcOrd="2" destOrd="0" parTransId="{46818449-53C8-4521-AF87-A5DD4C522BC8}" sibTransId="{4428F3F5-5ADC-45B5-BE16-CDBA44860E1B}"/>
    <dgm:cxn modelId="{D20DE3C8-5E6B-44F9-A58A-7AF30D1031EF}" type="presOf" srcId="{8177975D-CC58-4F1E-A73C-2C76C037A248}" destId="{5C583BC0-341B-4DAA-B3E8-0E9B198D618B}" srcOrd="0" destOrd="0" presId="urn:microsoft.com/office/officeart/2008/layout/LinedList"/>
    <dgm:cxn modelId="{6A0CAAC0-4CCB-4F85-8AA6-E5971B8FBA32}" type="presOf" srcId="{A9185053-FCAD-498E-B33E-936C6631CAD3}" destId="{B4CFC824-3EA8-4744-86E3-A8C0449E77C3}" srcOrd="0" destOrd="0" presId="urn:microsoft.com/office/officeart/2008/layout/LinedList"/>
    <dgm:cxn modelId="{79243BF6-4241-431A-849C-397DBCCC1B3C}" srcId="{A9185053-FCAD-498E-B33E-936C6631CAD3}" destId="{DE86DF87-759E-4049-ABC2-806BFD4D5F5B}" srcOrd="0" destOrd="0" parTransId="{702253AC-37C1-4A56-A8D4-3A377FF7AA50}" sibTransId="{2ED3944A-942A-4A85-9D09-2CCC9D373CE2}"/>
    <dgm:cxn modelId="{376DB579-8635-46CE-936C-4091851AAD1F}" type="presOf" srcId="{9E62A074-7547-40FB-841A-8C50CA3EA643}" destId="{DD78E284-46D0-4F6C-A765-0876CC908426}" srcOrd="0" destOrd="0" presId="urn:microsoft.com/office/officeart/2008/layout/LinedList"/>
    <dgm:cxn modelId="{3A3D3A58-9110-4412-A6F3-12E6B2D70EB4}" type="presOf" srcId="{67E7AF9A-5BBF-4BAB-872F-551396858FF3}" destId="{01D6944C-D452-4077-AE0B-38F414DF89A7}" srcOrd="0" destOrd="0" presId="urn:microsoft.com/office/officeart/2008/layout/LinedList"/>
    <dgm:cxn modelId="{5CADA849-1576-47C4-8106-422BEDABDF57}" srcId="{A9185053-FCAD-498E-B33E-936C6631CAD3}" destId="{9E62A074-7547-40FB-841A-8C50CA3EA643}" srcOrd="1" destOrd="0" parTransId="{992CBC59-E937-470E-BE07-375B693FB1AC}" sibTransId="{3ACF3F04-668A-4F18-B0CE-6361E06EDF2D}"/>
    <dgm:cxn modelId="{E54E4872-E4B3-4FC8-998F-2FE56935E190}" type="presOf" srcId="{EB2C4DDA-F328-418D-A134-16D156AE019D}" destId="{402A7843-84E5-4C8D-971C-E408B04DAE91}" srcOrd="0" destOrd="0" presId="urn:microsoft.com/office/officeart/2008/layout/LinedList"/>
    <dgm:cxn modelId="{EC70052A-BD34-4A08-8CCF-3AC4C71B99F1}" srcId="{EB2C4DDA-F328-418D-A134-16D156AE019D}" destId="{B32570C6-7101-4410-985F-383153561C6E}" srcOrd="1" destOrd="0" parTransId="{AC51A6DA-8333-4032-B00C-AE268CDDEF30}" sibTransId="{B43198B2-B4CB-407C-9683-28D662DBF5AC}"/>
    <dgm:cxn modelId="{52490126-CC77-4769-BECD-306E9F7C2D8E}" srcId="{EB2C4DDA-F328-418D-A134-16D156AE019D}" destId="{A9185053-FCAD-498E-B33E-936C6631CAD3}" srcOrd="0" destOrd="0" parTransId="{CA8F1CFB-1DDA-42A6-94BB-392A5328A7DD}" sibTransId="{15182AD2-4CF7-4906-BC94-47EFA4577F7D}"/>
    <dgm:cxn modelId="{C961408D-5C64-479C-ADE1-721A437D855F}" srcId="{B32570C6-7101-4410-985F-383153561C6E}" destId="{C221301F-F8A6-46B3-BE02-0E0702DB9E67}" srcOrd="1" destOrd="0" parTransId="{A4160110-3890-454A-A6AC-FA5DD7637502}" sibTransId="{BCD4EA0D-DEB9-4A00-A7D1-E0264CEB0097}"/>
    <dgm:cxn modelId="{9217E264-77F9-424D-9E41-1618E92E3D85}" type="presOf" srcId="{C221301F-F8A6-46B3-BE02-0E0702DB9E67}" destId="{28A3B7B5-BB3E-4144-9E22-E4A96A72B1CF}" srcOrd="0" destOrd="0" presId="urn:microsoft.com/office/officeart/2008/layout/LinedList"/>
    <dgm:cxn modelId="{C662C402-D32F-4114-888C-F3660928A2DC}" type="presOf" srcId="{20816535-809A-46E8-8804-FC95DEDB6653}" destId="{BC290DB9-2D6D-488D-A27B-D06DCC2E60EA}" srcOrd="0" destOrd="0" presId="urn:microsoft.com/office/officeart/2008/layout/LinedList"/>
    <dgm:cxn modelId="{724F837E-25C3-4B4D-96BE-1CC972866CF4}" srcId="{B32570C6-7101-4410-985F-383153561C6E}" destId="{20816535-809A-46E8-8804-FC95DEDB6653}" srcOrd="0" destOrd="0" parTransId="{59F59386-61D1-45C9-BD0E-B76C77271AFC}" sibTransId="{E4492AD8-1860-4722-9346-EA73967D214E}"/>
    <dgm:cxn modelId="{B37CF1A5-2C89-472C-90B3-5ACDC7195AFC}" type="presOf" srcId="{DE86DF87-759E-4049-ABC2-806BFD4D5F5B}" destId="{DB27A989-3666-4D02-ABAB-956CE5530DD3}" srcOrd="0" destOrd="0" presId="urn:microsoft.com/office/officeart/2008/layout/LinedList"/>
    <dgm:cxn modelId="{D56795E9-DA0B-48AC-ACE0-CD0B4D7D132C}" type="presParOf" srcId="{5C583BC0-341B-4DAA-B3E8-0E9B198D618B}" destId="{799223B8-9909-4AC2-AC36-9A979CF848E8}" srcOrd="0" destOrd="0" presId="urn:microsoft.com/office/officeart/2008/layout/LinedList"/>
    <dgm:cxn modelId="{9D6DB824-C31E-49E9-A1C3-0E231C31F703}" type="presParOf" srcId="{5C583BC0-341B-4DAA-B3E8-0E9B198D618B}" destId="{C282A1F5-7B67-463E-84D7-8D79D90F8131}" srcOrd="1" destOrd="0" presId="urn:microsoft.com/office/officeart/2008/layout/LinedList"/>
    <dgm:cxn modelId="{C5760D19-F57B-4D33-862B-BF8F4178E93B}" type="presParOf" srcId="{C282A1F5-7B67-463E-84D7-8D79D90F8131}" destId="{402A7843-84E5-4C8D-971C-E408B04DAE91}" srcOrd="0" destOrd="0" presId="urn:microsoft.com/office/officeart/2008/layout/LinedList"/>
    <dgm:cxn modelId="{9C192B55-B6A0-4BA2-A0A2-3EC7B93AFF5A}" type="presParOf" srcId="{C282A1F5-7B67-463E-84D7-8D79D90F8131}" destId="{C3B5A13F-127F-4B47-BED2-170E2B7EBBF6}" srcOrd="1" destOrd="0" presId="urn:microsoft.com/office/officeart/2008/layout/LinedList"/>
    <dgm:cxn modelId="{9760A0EE-C9E4-4AFC-9F69-44CA9D49C76B}" type="presParOf" srcId="{C3B5A13F-127F-4B47-BED2-170E2B7EBBF6}" destId="{C2F9704A-C5BF-41A9-BED1-3F92779E1F20}" srcOrd="0" destOrd="0" presId="urn:microsoft.com/office/officeart/2008/layout/LinedList"/>
    <dgm:cxn modelId="{CEE6DB14-EC48-4AD2-A095-1ED93F0F8E18}" type="presParOf" srcId="{C3B5A13F-127F-4B47-BED2-170E2B7EBBF6}" destId="{C8352841-73E6-43F0-8EBF-0B26E3E41E56}" srcOrd="1" destOrd="0" presId="urn:microsoft.com/office/officeart/2008/layout/LinedList"/>
    <dgm:cxn modelId="{534A05A6-40B0-4B7E-8A7B-8F24D9FE4305}" type="presParOf" srcId="{C8352841-73E6-43F0-8EBF-0B26E3E41E56}" destId="{E4FDBCB7-71D9-4819-A832-A09494E0B0B1}" srcOrd="0" destOrd="0" presId="urn:microsoft.com/office/officeart/2008/layout/LinedList"/>
    <dgm:cxn modelId="{1AFB8C0E-C363-4C76-8259-644089B8F853}" type="presParOf" srcId="{C8352841-73E6-43F0-8EBF-0B26E3E41E56}" destId="{B4CFC824-3EA8-4744-86E3-A8C0449E77C3}" srcOrd="1" destOrd="0" presId="urn:microsoft.com/office/officeart/2008/layout/LinedList"/>
    <dgm:cxn modelId="{FD8C6949-DF7C-4942-92F2-76A28C19F85F}" type="presParOf" srcId="{C8352841-73E6-43F0-8EBF-0B26E3E41E56}" destId="{8DDDCA86-470B-42C8-BF75-3BE4292B71A2}" srcOrd="2" destOrd="0" presId="urn:microsoft.com/office/officeart/2008/layout/LinedList"/>
    <dgm:cxn modelId="{C1B88C84-9DC5-40CA-B44D-3B879C5CD8DA}" type="presParOf" srcId="{8DDDCA86-470B-42C8-BF75-3BE4292B71A2}" destId="{AB4E8EA6-9F4A-4C35-90F7-517A644582BD}" srcOrd="0" destOrd="0" presId="urn:microsoft.com/office/officeart/2008/layout/LinedList"/>
    <dgm:cxn modelId="{46203C10-490F-4504-90CE-A7FA7980C425}" type="presParOf" srcId="{AB4E8EA6-9F4A-4C35-90F7-517A644582BD}" destId="{58DB7DE7-80B5-4D88-A666-2735380902AC}" srcOrd="0" destOrd="0" presId="urn:microsoft.com/office/officeart/2008/layout/LinedList"/>
    <dgm:cxn modelId="{85B0FC85-735C-4B8F-87ED-6EC6F93C2647}" type="presParOf" srcId="{AB4E8EA6-9F4A-4C35-90F7-517A644582BD}" destId="{DB27A989-3666-4D02-ABAB-956CE5530DD3}" srcOrd="1" destOrd="0" presId="urn:microsoft.com/office/officeart/2008/layout/LinedList"/>
    <dgm:cxn modelId="{CFD2C105-01FB-4255-9871-B66E379B24F0}" type="presParOf" srcId="{AB4E8EA6-9F4A-4C35-90F7-517A644582BD}" destId="{65373891-6D83-44C2-9693-F84CFC92C613}" srcOrd="2" destOrd="0" presId="urn:microsoft.com/office/officeart/2008/layout/LinedList"/>
    <dgm:cxn modelId="{C6BA0CE5-4021-4DCC-9F27-40598459F1DE}" type="presParOf" srcId="{8DDDCA86-470B-42C8-BF75-3BE4292B71A2}" destId="{5AC3C88C-4C4D-479A-925A-F6D71E7E04E9}" srcOrd="1" destOrd="0" presId="urn:microsoft.com/office/officeart/2008/layout/LinedList"/>
    <dgm:cxn modelId="{C3C30F9A-5695-49C4-8140-63730917C89A}" type="presParOf" srcId="{8DDDCA86-470B-42C8-BF75-3BE4292B71A2}" destId="{E91AD232-73E6-47BD-B389-283CA95AA431}" srcOrd="2" destOrd="0" presId="urn:microsoft.com/office/officeart/2008/layout/LinedList"/>
    <dgm:cxn modelId="{24685F23-C076-4ACA-898B-F93EE1AE6A50}" type="presParOf" srcId="{E91AD232-73E6-47BD-B389-283CA95AA431}" destId="{AAB715A9-5183-44FF-89FD-789605501774}" srcOrd="0" destOrd="0" presId="urn:microsoft.com/office/officeart/2008/layout/LinedList"/>
    <dgm:cxn modelId="{C2A6A86A-9B5F-45AC-98D8-A92FE4E65F9D}" type="presParOf" srcId="{E91AD232-73E6-47BD-B389-283CA95AA431}" destId="{DD78E284-46D0-4F6C-A765-0876CC908426}" srcOrd="1" destOrd="0" presId="urn:microsoft.com/office/officeart/2008/layout/LinedList"/>
    <dgm:cxn modelId="{9298E0D2-ABBE-4658-B83A-BF3A3ED29142}" type="presParOf" srcId="{E91AD232-73E6-47BD-B389-283CA95AA431}" destId="{D036B1C6-5FF1-498C-9214-ED7197FE3A1E}" srcOrd="2" destOrd="0" presId="urn:microsoft.com/office/officeart/2008/layout/LinedList"/>
    <dgm:cxn modelId="{B20BC9CE-40E6-4346-9227-E7CC4103F800}" type="presParOf" srcId="{8DDDCA86-470B-42C8-BF75-3BE4292B71A2}" destId="{B541EE5C-ADDD-4470-ABDC-115E8C8D3BF4}" srcOrd="3" destOrd="0" presId="urn:microsoft.com/office/officeart/2008/layout/LinedList"/>
    <dgm:cxn modelId="{E1C0EB3F-A6C0-408B-957A-9B411996CCB6}" type="presParOf" srcId="{8DDDCA86-470B-42C8-BF75-3BE4292B71A2}" destId="{58BEC3D0-ED7D-4AFD-B70A-6AC03DC61C54}" srcOrd="4" destOrd="0" presId="urn:microsoft.com/office/officeart/2008/layout/LinedList"/>
    <dgm:cxn modelId="{5189C1FC-3C95-470B-BCAF-C45EAC047845}" type="presParOf" srcId="{58BEC3D0-ED7D-4AFD-B70A-6AC03DC61C54}" destId="{5D8E464F-951C-492C-89D3-6C45BCF88DDD}" srcOrd="0" destOrd="0" presId="urn:microsoft.com/office/officeart/2008/layout/LinedList"/>
    <dgm:cxn modelId="{3C0FB3D3-87EE-4854-BDD9-1516C7D85F3A}" type="presParOf" srcId="{58BEC3D0-ED7D-4AFD-B70A-6AC03DC61C54}" destId="{01D6944C-D452-4077-AE0B-38F414DF89A7}" srcOrd="1" destOrd="0" presId="urn:microsoft.com/office/officeart/2008/layout/LinedList"/>
    <dgm:cxn modelId="{50921A6C-E517-4FF3-B487-F53D24A22D3A}" type="presParOf" srcId="{58BEC3D0-ED7D-4AFD-B70A-6AC03DC61C54}" destId="{B14C4477-4133-4BFD-8900-10D5C7CE770E}" srcOrd="2" destOrd="0" presId="urn:microsoft.com/office/officeart/2008/layout/LinedList"/>
    <dgm:cxn modelId="{06831B5B-8398-4D25-8369-ED6BAC77C923}" type="presParOf" srcId="{C3B5A13F-127F-4B47-BED2-170E2B7EBBF6}" destId="{7282375B-D82F-4CAA-AFFA-F8DC3178CB70}" srcOrd="2" destOrd="0" presId="urn:microsoft.com/office/officeart/2008/layout/LinedList"/>
    <dgm:cxn modelId="{744CA022-3735-4112-80EA-58FFF3CB634C}" type="presParOf" srcId="{C3B5A13F-127F-4B47-BED2-170E2B7EBBF6}" destId="{66E19A33-D17B-4E45-AEA2-732D1D3175AE}" srcOrd="3" destOrd="0" presId="urn:microsoft.com/office/officeart/2008/layout/LinedList"/>
    <dgm:cxn modelId="{F3EF835D-B781-44DB-866B-E9495FC68DB0}" type="presParOf" srcId="{C3B5A13F-127F-4B47-BED2-170E2B7EBBF6}" destId="{6C1F15EA-FB91-4F79-8379-B3BB6B189640}" srcOrd="4" destOrd="0" presId="urn:microsoft.com/office/officeart/2008/layout/LinedList"/>
    <dgm:cxn modelId="{079947D1-7010-4DAE-8CC6-3EDC32A516E3}" type="presParOf" srcId="{6C1F15EA-FB91-4F79-8379-B3BB6B189640}" destId="{1916B07F-BC36-473B-8B2E-A094E0838DA9}" srcOrd="0" destOrd="0" presId="urn:microsoft.com/office/officeart/2008/layout/LinedList"/>
    <dgm:cxn modelId="{FD4ABF7D-92D8-45BD-B7B1-AEFAE2577C96}" type="presParOf" srcId="{6C1F15EA-FB91-4F79-8379-B3BB6B189640}" destId="{18638196-A7B3-4A54-95FE-C16E5CF4131F}" srcOrd="1" destOrd="0" presId="urn:microsoft.com/office/officeart/2008/layout/LinedList"/>
    <dgm:cxn modelId="{D555F513-3525-44DF-914F-9E69F278F039}" type="presParOf" srcId="{6C1F15EA-FB91-4F79-8379-B3BB6B189640}" destId="{DB5EFF91-8AC7-4127-AEBB-C4577BD85986}" srcOrd="2" destOrd="0" presId="urn:microsoft.com/office/officeart/2008/layout/LinedList"/>
    <dgm:cxn modelId="{D66CCE5A-149D-4A93-BA65-F988D0F94CB1}" type="presParOf" srcId="{DB5EFF91-8AC7-4127-AEBB-C4577BD85986}" destId="{D0445F46-E4B1-4B12-BDEE-88CA047CA4D7}" srcOrd="0" destOrd="0" presId="urn:microsoft.com/office/officeart/2008/layout/LinedList"/>
    <dgm:cxn modelId="{36E767EB-0B75-41B5-B92A-4CCB2A7E2495}" type="presParOf" srcId="{D0445F46-E4B1-4B12-BDEE-88CA047CA4D7}" destId="{EB9C12F7-6D77-49F7-BC5E-0CF5A16179D5}" srcOrd="0" destOrd="0" presId="urn:microsoft.com/office/officeart/2008/layout/LinedList"/>
    <dgm:cxn modelId="{7040C3F6-BEFE-4EAC-88C0-76C5CC6EE8EF}" type="presParOf" srcId="{D0445F46-E4B1-4B12-BDEE-88CA047CA4D7}" destId="{BC290DB9-2D6D-488D-A27B-D06DCC2E60EA}" srcOrd="1" destOrd="0" presId="urn:microsoft.com/office/officeart/2008/layout/LinedList"/>
    <dgm:cxn modelId="{812F0CFE-F5F4-4C9A-AC42-3170772C3BB5}" type="presParOf" srcId="{D0445F46-E4B1-4B12-BDEE-88CA047CA4D7}" destId="{32574BD1-65F0-4E8B-B21D-15C36CDC1C41}" srcOrd="2" destOrd="0" presId="urn:microsoft.com/office/officeart/2008/layout/LinedList"/>
    <dgm:cxn modelId="{EADBBEA8-0883-4726-A42A-B6DB872DA039}" type="presParOf" srcId="{DB5EFF91-8AC7-4127-AEBB-C4577BD85986}" destId="{E143C201-0010-4E54-8508-FC794D01A491}" srcOrd="1" destOrd="0" presId="urn:microsoft.com/office/officeart/2008/layout/LinedList"/>
    <dgm:cxn modelId="{A85EC40E-0F0F-40B8-8CC5-BB37B76F311F}" type="presParOf" srcId="{DB5EFF91-8AC7-4127-AEBB-C4577BD85986}" destId="{3519E370-6C34-47FC-9576-ECB5EB0976A1}" srcOrd="2" destOrd="0" presId="urn:microsoft.com/office/officeart/2008/layout/LinedList"/>
    <dgm:cxn modelId="{33371E87-90EB-4F03-8F6C-372CB9D686D7}" type="presParOf" srcId="{3519E370-6C34-47FC-9576-ECB5EB0976A1}" destId="{77AD9AE4-4806-4541-AFB8-2D686FF95B83}" srcOrd="0" destOrd="0" presId="urn:microsoft.com/office/officeart/2008/layout/LinedList"/>
    <dgm:cxn modelId="{4FF9E825-FF29-40CE-B639-78C8F7C2C59E}" type="presParOf" srcId="{3519E370-6C34-47FC-9576-ECB5EB0976A1}" destId="{28A3B7B5-BB3E-4144-9E22-E4A96A72B1CF}" srcOrd="1" destOrd="0" presId="urn:microsoft.com/office/officeart/2008/layout/LinedList"/>
    <dgm:cxn modelId="{A6A5DA8F-BC42-4235-B164-81D443FBC716}" type="presParOf" srcId="{3519E370-6C34-47FC-9576-ECB5EB0976A1}" destId="{5F6E0095-0C3E-4E7E-AB10-0E8EF293D81C}" srcOrd="2" destOrd="0" presId="urn:microsoft.com/office/officeart/2008/layout/LinedList"/>
    <dgm:cxn modelId="{4C37BD64-0A18-46A4-BDD6-E294B0435E1F}" type="presParOf" srcId="{C3B5A13F-127F-4B47-BED2-170E2B7EBBF6}" destId="{ADAE4963-911E-432B-B451-939BB10320C2}" srcOrd="5" destOrd="0" presId="urn:microsoft.com/office/officeart/2008/layout/LinedList"/>
    <dgm:cxn modelId="{2816F9B8-ACC7-4915-A034-1D9FECBEB5C5}" type="presParOf" srcId="{C3B5A13F-127F-4B47-BED2-170E2B7EBBF6}" destId="{BF13F24E-AF36-433F-8BF0-51480C969F66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C6765F-D592-437F-BFC3-AE83D873E7AB}" type="doc">
      <dgm:prSet loTypeId="urn:microsoft.com/office/officeart/2005/8/layout/gear1" loCatId="process" qsTypeId="urn:microsoft.com/office/officeart/2005/8/quickstyle/simple1" qsCatId="simple" csTypeId="urn:microsoft.com/office/officeart/2005/8/colors/colorful5" csCatId="colorful" phldr="1"/>
      <dgm:spPr/>
    </dgm:pt>
    <dgm:pt modelId="{F55D4704-C37D-4A8D-BEB8-DA6CAAE230CD}">
      <dgm:prSet phldrT="[Текст]"/>
      <dgm:spPr/>
      <dgm:t>
        <a:bodyPr/>
        <a:lstStyle/>
        <a:p>
          <a:r>
            <a:rPr lang="ru-RU" dirty="0" smtClean="0"/>
            <a:t>Положение о наставничестве</a:t>
          </a:r>
          <a:endParaRPr lang="ru-RU" dirty="0"/>
        </a:p>
      </dgm:t>
    </dgm:pt>
    <dgm:pt modelId="{19B5F7D4-E1B9-41E4-B8A5-B88B797B54AC}" type="parTrans" cxnId="{D046FFC5-5936-48C3-8590-4AD1061D0428}">
      <dgm:prSet/>
      <dgm:spPr/>
      <dgm:t>
        <a:bodyPr/>
        <a:lstStyle/>
        <a:p>
          <a:endParaRPr lang="ru-RU"/>
        </a:p>
      </dgm:t>
    </dgm:pt>
    <dgm:pt modelId="{C1D5DCE3-2FA5-4C50-9F0B-E401B16B065D}" type="sibTrans" cxnId="{D046FFC5-5936-48C3-8590-4AD1061D0428}">
      <dgm:prSet/>
      <dgm:spPr/>
      <dgm:t>
        <a:bodyPr/>
        <a:lstStyle/>
        <a:p>
          <a:endParaRPr lang="ru-RU"/>
        </a:p>
      </dgm:t>
    </dgm:pt>
    <dgm:pt modelId="{81066A3B-5AB0-4705-A685-A854ECB7B6B3}">
      <dgm:prSet phldrT="[Текст]"/>
      <dgm:spPr/>
      <dgm:t>
        <a:bodyPr/>
        <a:lstStyle/>
        <a:p>
          <a:r>
            <a:rPr lang="ru-RU" dirty="0" smtClean="0"/>
            <a:t>Положение о Выпускниках</a:t>
          </a:r>
          <a:endParaRPr lang="ru-RU" dirty="0"/>
        </a:p>
      </dgm:t>
    </dgm:pt>
    <dgm:pt modelId="{CF8B0087-F6C1-4E30-A8DA-173703D12B79}" type="parTrans" cxnId="{36363AB4-B76A-40E9-BB8F-ECCCB1AF8482}">
      <dgm:prSet/>
      <dgm:spPr/>
      <dgm:t>
        <a:bodyPr/>
        <a:lstStyle/>
        <a:p>
          <a:endParaRPr lang="ru-RU"/>
        </a:p>
      </dgm:t>
    </dgm:pt>
    <dgm:pt modelId="{F8F2DC94-F546-4833-9CFE-E585A52BEB77}" type="sibTrans" cxnId="{36363AB4-B76A-40E9-BB8F-ECCCB1AF8482}">
      <dgm:prSet/>
      <dgm:spPr/>
      <dgm:t>
        <a:bodyPr/>
        <a:lstStyle/>
        <a:p>
          <a:endParaRPr lang="ru-RU"/>
        </a:p>
      </dgm:t>
    </dgm:pt>
    <dgm:pt modelId="{31F7B0A6-77E2-4BB8-8817-75B66DFFD0FF}">
      <dgm:prSet phldrT="[Текст]"/>
      <dgm:spPr/>
      <dgm:t>
        <a:bodyPr/>
        <a:lstStyle/>
        <a:p>
          <a:r>
            <a:rPr lang="ru-RU" dirty="0" smtClean="0"/>
            <a:t>Положение о Молодом специалисте</a:t>
          </a:r>
          <a:endParaRPr lang="ru-RU" dirty="0"/>
        </a:p>
      </dgm:t>
    </dgm:pt>
    <dgm:pt modelId="{5522EDBA-FBBC-4450-87B9-1DFCC19ED43B}" type="parTrans" cxnId="{50ACA970-AB47-4A0A-B585-2913833C309D}">
      <dgm:prSet/>
      <dgm:spPr/>
      <dgm:t>
        <a:bodyPr/>
        <a:lstStyle/>
        <a:p>
          <a:endParaRPr lang="ru-RU"/>
        </a:p>
      </dgm:t>
    </dgm:pt>
    <dgm:pt modelId="{45D83A73-1B17-4FED-8A34-11313DF94C80}" type="sibTrans" cxnId="{50ACA970-AB47-4A0A-B585-2913833C309D}">
      <dgm:prSet/>
      <dgm:spPr/>
      <dgm:t>
        <a:bodyPr/>
        <a:lstStyle/>
        <a:p>
          <a:endParaRPr lang="ru-RU"/>
        </a:p>
      </dgm:t>
    </dgm:pt>
    <dgm:pt modelId="{C64C5DCF-6CCE-4282-9051-B627CB8BBA8D}" type="pres">
      <dgm:prSet presAssocID="{54C6765F-D592-437F-BFC3-AE83D873E7A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C861CCF-575D-407B-BC87-E6A0DC0FDDF2}" type="pres">
      <dgm:prSet presAssocID="{F55D4704-C37D-4A8D-BEB8-DA6CAAE230CD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BCCCC6-85D0-4742-83C4-EFFA160BA594}" type="pres">
      <dgm:prSet presAssocID="{F55D4704-C37D-4A8D-BEB8-DA6CAAE230CD}" presName="gear1srcNode" presStyleLbl="node1" presStyleIdx="0" presStyleCnt="3"/>
      <dgm:spPr/>
      <dgm:t>
        <a:bodyPr/>
        <a:lstStyle/>
        <a:p>
          <a:endParaRPr lang="ru-RU"/>
        </a:p>
      </dgm:t>
    </dgm:pt>
    <dgm:pt modelId="{EE84CB79-8D51-4EB2-8832-0DAE09123FB6}" type="pres">
      <dgm:prSet presAssocID="{F55D4704-C37D-4A8D-BEB8-DA6CAAE230CD}" presName="gear1dstNode" presStyleLbl="node1" presStyleIdx="0" presStyleCnt="3"/>
      <dgm:spPr/>
      <dgm:t>
        <a:bodyPr/>
        <a:lstStyle/>
        <a:p>
          <a:endParaRPr lang="ru-RU"/>
        </a:p>
      </dgm:t>
    </dgm:pt>
    <dgm:pt modelId="{7489406A-986E-4CC5-8FC1-BEDC70BC9C30}" type="pres">
      <dgm:prSet presAssocID="{81066A3B-5AB0-4705-A685-A854ECB7B6B3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E089C-98F7-4204-A09E-31F89EC53DB0}" type="pres">
      <dgm:prSet presAssocID="{81066A3B-5AB0-4705-A685-A854ECB7B6B3}" presName="gear2srcNode" presStyleLbl="node1" presStyleIdx="1" presStyleCnt="3"/>
      <dgm:spPr/>
      <dgm:t>
        <a:bodyPr/>
        <a:lstStyle/>
        <a:p>
          <a:endParaRPr lang="ru-RU"/>
        </a:p>
      </dgm:t>
    </dgm:pt>
    <dgm:pt modelId="{D832D564-6570-4ED9-9B72-D113B3C38B00}" type="pres">
      <dgm:prSet presAssocID="{81066A3B-5AB0-4705-A685-A854ECB7B6B3}" presName="gear2dstNode" presStyleLbl="node1" presStyleIdx="1" presStyleCnt="3"/>
      <dgm:spPr/>
      <dgm:t>
        <a:bodyPr/>
        <a:lstStyle/>
        <a:p>
          <a:endParaRPr lang="ru-RU"/>
        </a:p>
      </dgm:t>
    </dgm:pt>
    <dgm:pt modelId="{6731DCCB-ECEF-4080-86ED-CCF9745F02B5}" type="pres">
      <dgm:prSet presAssocID="{31F7B0A6-77E2-4BB8-8817-75B66DFFD0FF}" presName="gear3" presStyleLbl="node1" presStyleIdx="2" presStyleCnt="3"/>
      <dgm:spPr/>
      <dgm:t>
        <a:bodyPr/>
        <a:lstStyle/>
        <a:p>
          <a:endParaRPr lang="ru-RU"/>
        </a:p>
      </dgm:t>
    </dgm:pt>
    <dgm:pt modelId="{6F59F271-A262-409D-804D-79E6FCDF64DD}" type="pres">
      <dgm:prSet presAssocID="{31F7B0A6-77E2-4BB8-8817-75B66DFFD0F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DEA221-CFD9-43FF-84BB-499F0361FA7A}" type="pres">
      <dgm:prSet presAssocID="{31F7B0A6-77E2-4BB8-8817-75B66DFFD0FF}" presName="gear3srcNode" presStyleLbl="node1" presStyleIdx="2" presStyleCnt="3"/>
      <dgm:spPr/>
      <dgm:t>
        <a:bodyPr/>
        <a:lstStyle/>
        <a:p>
          <a:endParaRPr lang="ru-RU"/>
        </a:p>
      </dgm:t>
    </dgm:pt>
    <dgm:pt modelId="{C938F540-3F6D-4672-8A0A-6C9E6DD9079B}" type="pres">
      <dgm:prSet presAssocID="{31F7B0A6-77E2-4BB8-8817-75B66DFFD0FF}" presName="gear3dstNode" presStyleLbl="node1" presStyleIdx="2" presStyleCnt="3"/>
      <dgm:spPr/>
      <dgm:t>
        <a:bodyPr/>
        <a:lstStyle/>
        <a:p>
          <a:endParaRPr lang="ru-RU"/>
        </a:p>
      </dgm:t>
    </dgm:pt>
    <dgm:pt modelId="{E78F9EEF-FE25-4DA6-90C7-82F657478A36}" type="pres">
      <dgm:prSet presAssocID="{C1D5DCE3-2FA5-4C50-9F0B-E401B16B065D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5BBFD4A6-90DA-4732-9EFA-BD2C07E82B1C}" type="pres">
      <dgm:prSet presAssocID="{F8F2DC94-F546-4833-9CFE-E585A52BEB77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10D89C44-15BF-4726-8448-71EE17C851C5}" type="pres">
      <dgm:prSet presAssocID="{45D83A73-1B17-4FED-8A34-11313DF94C80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D521D00E-E1B7-4911-9924-191DFDFA0DFF}" type="presOf" srcId="{81066A3B-5AB0-4705-A685-A854ECB7B6B3}" destId="{D832D564-6570-4ED9-9B72-D113B3C38B00}" srcOrd="2" destOrd="0" presId="urn:microsoft.com/office/officeart/2005/8/layout/gear1"/>
    <dgm:cxn modelId="{F1111ECD-6523-4E29-A929-40A7DBC60DB3}" type="presOf" srcId="{F55D4704-C37D-4A8D-BEB8-DA6CAAE230CD}" destId="{46BCCCC6-85D0-4742-83C4-EFFA160BA594}" srcOrd="1" destOrd="0" presId="urn:microsoft.com/office/officeart/2005/8/layout/gear1"/>
    <dgm:cxn modelId="{6AC6E606-83B7-40E2-A994-1007F3AC228B}" type="presOf" srcId="{C1D5DCE3-2FA5-4C50-9F0B-E401B16B065D}" destId="{E78F9EEF-FE25-4DA6-90C7-82F657478A36}" srcOrd="0" destOrd="0" presId="urn:microsoft.com/office/officeart/2005/8/layout/gear1"/>
    <dgm:cxn modelId="{143024B3-C805-4E9D-A0EB-645220DDE687}" type="presOf" srcId="{45D83A73-1B17-4FED-8A34-11313DF94C80}" destId="{10D89C44-15BF-4726-8448-71EE17C851C5}" srcOrd="0" destOrd="0" presId="urn:microsoft.com/office/officeart/2005/8/layout/gear1"/>
    <dgm:cxn modelId="{6A205CB8-3043-46BE-B945-9E77F83CFA37}" type="presOf" srcId="{F55D4704-C37D-4A8D-BEB8-DA6CAAE230CD}" destId="{EE84CB79-8D51-4EB2-8832-0DAE09123FB6}" srcOrd="2" destOrd="0" presId="urn:microsoft.com/office/officeart/2005/8/layout/gear1"/>
    <dgm:cxn modelId="{89EBA03F-ECFD-4B0B-8F28-6BC8852D004A}" type="presOf" srcId="{31F7B0A6-77E2-4BB8-8817-75B66DFFD0FF}" destId="{6731DCCB-ECEF-4080-86ED-CCF9745F02B5}" srcOrd="0" destOrd="0" presId="urn:microsoft.com/office/officeart/2005/8/layout/gear1"/>
    <dgm:cxn modelId="{36363AB4-B76A-40E9-BB8F-ECCCB1AF8482}" srcId="{54C6765F-D592-437F-BFC3-AE83D873E7AB}" destId="{81066A3B-5AB0-4705-A685-A854ECB7B6B3}" srcOrd="1" destOrd="0" parTransId="{CF8B0087-F6C1-4E30-A8DA-173703D12B79}" sibTransId="{F8F2DC94-F546-4833-9CFE-E585A52BEB77}"/>
    <dgm:cxn modelId="{89893BAC-58FF-445A-B1B8-D285BC57AF1B}" type="presOf" srcId="{F55D4704-C37D-4A8D-BEB8-DA6CAAE230CD}" destId="{1C861CCF-575D-407B-BC87-E6A0DC0FDDF2}" srcOrd="0" destOrd="0" presId="urn:microsoft.com/office/officeart/2005/8/layout/gear1"/>
    <dgm:cxn modelId="{D046FFC5-5936-48C3-8590-4AD1061D0428}" srcId="{54C6765F-D592-437F-BFC3-AE83D873E7AB}" destId="{F55D4704-C37D-4A8D-BEB8-DA6CAAE230CD}" srcOrd="0" destOrd="0" parTransId="{19B5F7D4-E1B9-41E4-B8A5-B88B797B54AC}" sibTransId="{C1D5DCE3-2FA5-4C50-9F0B-E401B16B065D}"/>
    <dgm:cxn modelId="{B3132A83-03CA-46B8-85E9-E273F7C150D8}" type="presOf" srcId="{F8F2DC94-F546-4833-9CFE-E585A52BEB77}" destId="{5BBFD4A6-90DA-4732-9EFA-BD2C07E82B1C}" srcOrd="0" destOrd="0" presId="urn:microsoft.com/office/officeart/2005/8/layout/gear1"/>
    <dgm:cxn modelId="{74FA875D-5892-4743-ADD1-32B910B92B40}" type="presOf" srcId="{31F7B0A6-77E2-4BB8-8817-75B66DFFD0FF}" destId="{6F59F271-A262-409D-804D-79E6FCDF64DD}" srcOrd="1" destOrd="0" presId="urn:microsoft.com/office/officeart/2005/8/layout/gear1"/>
    <dgm:cxn modelId="{8FEC810B-EC18-4F13-9E20-3D4AED1020BB}" type="presOf" srcId="{54C6765F-D592-437F-BFC3-AE83D873E7AB}" destId="{C64C5DCF-6CCE-4282-9051-B627CB8BBA8D}" srcOrd="0" destOrd="0" presId="urn:microsoft.com/office/officeart/2005/8/layout/gear1"/>
    <dgm:cxn modelId="{064347A4-2B2E-4DD3-A20F-84A795B590F7}" type="presOf" srcId="{81066A3B-5AB0-4705-A685-A854ECB7B6B3}" destId="{7489406A-986E-4CC5-8FC1-BEDC70BC9C30}" srcOrd="0" destOrd="0" presId="urn:microsoft.com/office/officeart/2005/8/layout/gear1"/>
    <dgm:cxn modelId="{2BA704BA-B46D-46CD-AE57-53E44E9608B7}" type="presOf" srcId="{31F7B0A6-77E2-4BB8-8817-75B66DFFD0FF}" destId="{C938F540-3F6D-4672-8A0A-6C9E6DD9079B}" srcOrd="3" destOrd="0" presId="urn:microsoft.com/office/officeart/2005/8/layout/gear1"/>
    <dgm:cxn modelId="{50ACA970-AB47-4A0A-B585-2913833C309D}" srcId="{54C6765F-D592-437F-BFC3-AE83D873E7AB}" destId="{31F7B0A6-77E2-4BB8-8817-75B66DFFD0FF}" srcOrd="2" destOrd="0" parTransId="{5522EDBA-FBBC-4450-87B9-1DFCC19ED43B}" sibTransId="{45D83A73-1B17-4FED-8A34-11313DF94C80}"/>
    <dgm:cxn modelId="{B43317CA-EC76-49FA-8A15-52AA3D015D56}" type="presOf" srcId="{81066A3B-5AB0-4705-A685-A854ECB7B6B3}" destId="{AE7E089C-98F7-4204-A09E-31F89EC53DB0}" srcOrd="1" destOrd="0" presId="urn:microsoft.com/office/officeart/2005/8/layout/gear1"/>
    <dgm:cxn modelId="{8BC216F9-6492-48B7-9913-1D9D479D035A}" type="presOf" srcId="{31F7B0A6-77E2-4BB8-8817-75B66DFFD0FF}" destId="{4ADEA221-CFD9-43FF-84BB-499F0361FA7A}" srcOrd="2" destOrd="0" presId="urn:microsoft.com/office/officeart/2005/8/layout/gear1"/>
    <dgm:cxn modelId="{476847CB-7FFA-4CE6-B262-1BBE74810699}" type="presParOf" srcId="{C64C5DCF-6CCE-4282-9051-B627CB8BBA8D}" destId="{1C861CCF-575D-407B-BC87-E6A0DC0FDDF2}" srcOrd="0" destOrd="0" presId="urn:microsoft.com/office/officeart/2005/8/layout/gear1"/>
    <dgm:cxn modelId="{948966F1-B554-43E7-9147-8C48AA130618}" type="presParOf" srcId="{C64C5DCF-6CCE-4282-9051-B627CB8BBA8D}" destId="{46BCCCC6-85D0-4742-83C4-EFFA160BA594}" srcOrd="1" destOrd="0" presId="urn:microsoft.com/office/officeart/2005/8/layout/gear1"/>
    <dgm:cxn modelId="{6255DBCA-ACDA-401F-8373-C4CA415D0A66}" type="presParOf" srcId="{C64C5DCF-6CCE-4282-9051-B627CB8BBA8D}" destId="{EE84CB79-8D51-4EB2-8832-0DAE09123FB6}" srcOrd="2" destOrd="0" presId="urn:microsoft.com/office/officeart/2005/8/layout/gear1"/>
    <dgm:cxn modelId="{A067D7DB-5169-490F-9DA5-98A33AF08D07}" type="presParOf" srcId="{C64C5DCF-6CCE-4282-9051-B627CB8BBA8D}" destId="{7489406A-986E-4CC5-8FC1-BEDC70BC9C30}" srcOrd="3" destOrd="0" presId="urn:microsoft.com/office/officeart/2005/8/layout/gear1"/>
    <dgm:cxn modelId="{AF70E96C-9E0B-4E1C-91D7-48DA42C3FCBA}" type="presParOf" srcId="{C64C5DCF-6CCE-4282-9051-B627CB8BBA8D}" destId="{AE7E089C-98F7-4204-A09E-31F89EC53DB0}" srcOrd="4" destOrd="0" presId="urn:microsoft.com/office/officeart/2005/8/layout/gear1"/>
    <dgm:cxn modelId="{B2568B14-EBA6-44D5-A056-B7F993F5D3A5}" type="presParOf" srcId="{C64C5DCF-6CCE-4282-9051-B627CB8BBA8D}" destId="{D832D564-6570-4ED9-9B72-D113B3C38B00}" srcOrd="5" destOrd="0" presId="urn:microsoft.com/office/officeart/2005/8/layout/gear1"/>
    <dgm:cxn modelId="{D5F99ED2-35AB-444F-A93A-D495341BB318}" type="presParOf" srcId="{C64C5DCF-6CCE-4282-9051-B627CB8BBA8D}" destId="{6731DCCB-ECEF-4080-86ED-CCF9745F02B5}" srcOrd="6" destOrd="0" presId="urn:microsoft.com/office/officeart/2005/8/layout/gear1"/>
    <dgm:cxn modelId="{3CF2273A-71C7-495C-BC2C-24431CC5FA82}" type="presParOf" srcId="{C64C5DCF-6CCE-4282-9051-B627CB8BBA8D}" destId="{6F59F271-A262-409D-804D-79E6FCDF64DD}" srcOrd="7" destOrd="0" presId="urn:microsoft.com/office/officeart/2005/8/layout/gear1"/>
    <dgm:cxn modelId="{610624F4-097A-414A-97E6-D7956FF95C14}" type="presParOf" srcId="{C64C5DCF-6CCE-4282-9051-B627CB8BBA8D}" destId="{4ADEA221-CFD9-43FF-84BB-499F0361FA7A}" srcOrd="8" destOrd="0" presId="urn:microsoft.com/office/officeart/2005/8/layout/gear1"/>
    <dgm:cxn modelId="{69133F32-461D-4B06-8072-0B2DC8D6B90B}" type="presParOf" srcId="{C64C5DCF-6CCE-4282-9051-B627CB8BBA8D}" destId="{C938F540-3F6D-4672-8A0A-6C9E6DD9079B}" srcOrd="9" destOrd="0" presId="urn:microsoft.com/office/officeart/2005/8/layout/gear1"/>
    <dgm:cxn modelId="{5F0AC763-5DA5-4491-8B84-ED2DFB8B7651}" type="presParOf" srcId="{C64C5DCF-6CCE-4282-9051-B627CB8BBA8D}" destId="{E78F9EEF-FE25-4DA6-90C7-82F657478A36}" srcOrd="10" destOrd="0" presId="urn:microsoft.com/office/officeart/2005/8/layout/gear1"/>
    <dgm:cxn modelId="{14D919AF-FA94-4C4F-9F4A-FD0A04A846E9}" type="presParOf" srcId="{C64C5DCF-6CCE-4282-9051-B627CB8BBA8D}" destId="{5BBFD4A6-90DA-4732-9EFA-BD2C07E82B1C}" srcOrd="11" destOrd="0" presId="urn:microsoft.com/office/officeart/2005/8/layout/gear1"/>
    <dgm:cxn modelId="{E1C93788-82CA-4847-A7CF-7CA54389E502}" type="presParOf" srcId="{C64C5DCF-6CCE-4282-9051-B627CB8BBA8D}" destId="{10D89C44-15BF-4726-8448-71EE17C851C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F12964-8A33-4E54-9C77-BEFE3E5D9B7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E240CF49-C633-4028-843C-B38CF831C90F}">
      <dgm:prSet phldrT="[Текст]"/>
      <dgm:spPr/>
      <dgm:t>
        <a:bodyPr/>
        <a:lstStyle/>
        <a:p>
          <a:r>
            <a:rPr lang="ru-RU" dirty="0" smtClean="0"/>
            <a:t>Организация практики</a:t>
          </a:r>
          <a:endParaRPr lang="ru-RU" dirty="0"/>
        </a:p>
      </dgm:t>
    </dgm:pt>
    <dgm:pt modelId="{77208BFA-2044-4EBD-A29A-AFCF68AAF819}" type="parTrans" cxnId="{4C0BDE8C-001D-4839-9F12-7292A3822D05}">
      <dgm:prSet/>
      <dgm:spPr/>
      <dgm:t>
        <a:bodyPr/>
        <a:lstStyle/>
        <a:p>
          <a:endParaRPr lang="ru-RU"/>
        </a:p>
      </dgm:t>
    </dgm:pt>
    <dgm:pt modelId="{5F3C9D08-9041-4E01-A9F8-24C63E008B1C}" type="sibTrans" cxnId="{4C0BDE8C-001D-4839-9F12-7292A3822D05}">
      <dgm:prSet/>
      <dgm:spPr/>
      <dgm:t>
        <a:bodyPr/>
        <a:lstStyle/>
        <a:p>
          <a:endParaRPr lang="ru-RU"/>
        </a:p>
      </dgm:t>
    </dgm:pt>
    <dgm:pt modelId="{AD97F7A0-9AFB-472A-9D99-3BB1D93620A1}">
      <dgm:prSet phldrT="[Текст]"/>
      <dgm:spPr/>
      <dgm:t>
        <a:bodyPr/>
        <a:lstStyle/>
        <a:p>
          <a:r>
            <a:rPr lang="ru-RU" dirty="0" smtClean="0"/>
            <a:t>Организация экскурсий в ОСП/СП</a:t>
          </a:r>
          <a:endParaRPr lang="ru-RU" dirty="0"/>
        </a:p>
      </dgm:t>
    </dgm:pt>
    <dgm:pt modelId="{A8DC00E5-13D5-4AB8-B009-FEC7741C3533}" type="parTrans" cxnId="{568E08E1-188A-46CD-B261-5EBE4CE6F713}">
      <dgm:prSet/>
      <dgm:spPr/>
      <dgm:t>
        <a:bodyPr/>
        <a:lstStyle/>
        <a:p>
          <a:endParaRPr lang="ru-RU"/>
        </a:p>
      </dgm:t>
    </dgm:pt>
    <dgm:pt modelId="{F6E0444F-C57F-4D64-AE59-B9A2799D28A7}" type="sibTrans" cxnId="{568E08E1-188A-46CD-B261-5EBE4CE6F713}">
      <dgm:prSet/>
      <dgm:spPr/>
      <dgm:t>
        <a:bodyPr/>
        <a:lstStyle/>
        <a:p>
          <a:endParaRPr lang="ru-RU"/>
        </a:p>
      </dgm:t>
    </dgm:pt>
    <dgm:pt modelId="{6422A738-9765-4534-84EB-2E921EF3B2B3}">
      <dgm:prSet phldrT="[Текст]"/>
      <dgm:spPr/>
      <dgm:t>
        <a:bodyPr/>
        <a:lstStyle/>
        <a:p>
          <a:r>
            <a:rPr lang="ru-RU" dirty="0" smtClean="0"/>
            <a:t>Участие в ЯВ, организованных учебными заведениями</a:t>
          </a:r>
          <a:endParaRPr lang="ru-RU" dirty="0"/>
        </a:p>
      </dgm:t>
    </dgm:pt>
    <dgm:pt modelId="{E19CA50B-AC5E-451D-9BED-1249E8529048}" type="parTrans" cxnId="{6BBFFFBC-CEC5-41F1-942C-00E3ECAC5861}">
      <dgm:prSet/>
      <dgm:spPr/>
      <dgm:t>
        <a:bodyPr/>
        <a:lstStyle/>
        <a:p>
          <a:endParaRPr lang="ru-RU"/>
        </a:p>
      </dgm:t>
    </dgm:pt>
    <dgm:pt modelId="{CF959374-CF7F-41EB-9D57-8BBAC654F454}" type="sibTrans" cxnId="{6BBFFFBC-CEC5-41F1-942C-00E3ECAC5861}">
      <dgm:prSet/>
      <dgm:spPr/>
      <dgm:t>
        <a:bodyPr/>
        <a:lstStyle/>
        <a:p>
          <a:endParaRPr lang="ru-RU"/>
        </a:p>
      </dgm:t>
    </dgm:pt>
    <dgm:pt modelId="{7FD5F204-7670-44D3-8064-12853780BC1F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Работа со студенческими отрядами</a:t>
          </a:r>
          <a:endParaRPr lang="ru-RU" dirty="0"/>
        </a:p>
      </dgm:t>
    </dgm:pt>
    <dgm:pt modelId="{992F1F27-8110-4297-9FF6-B26E7B03B6E6}" type="parTrans" cxnId="{657C388F-217D-4C5A-BEAC-1D08D5537F46}">
      <dgm:prSet/>
      <dgm:spPr/>
      <dgm:t>
        <a:bodyPr/>
        <a:lstStyle/>
        <a:p>
          <a:endParaRPr lang="ru-RU"/>
        </a:p>
      </dgm:t>
    </dgm:pt>
    <dgm:pt modelId="{3C988610-E8EF-4BE7-850E-D7A13891991D}" type="sibTrans" cxnId="{657C388F-217D-4C5A-BEAC-1D08D5537F46}">
      <dgm:prSet/>
      <dgm:spPr/>
      <dgm:t>
        <a:bodyPr/>
        <a:lstStyle/>
        <a:p>
          <a:endParaRPr lang="ru-RU"/>
        </a:p>
      </dgm:t>
    </dgm:pt>
    <dgm:pt modelId="{B5CD8B61-6DF5-47FC-BA5A-B38CB6B164B5}">
      <dgm:prSet phldrT="[Текст]"/>
      <dgm:spPr/>
      <dgm:t>
        <a:bodyPr/>
        <a:lstStyle/>
        <a:p>
          <a:r>
            <a:rPr lang="ru-RU" dirty="0" smtClean="0"/>
            <a:t>Участие в защите выпускных квалификационных работ</a:t>
          </a:r>
          <a:endParaRPr lang="ru-RU" dirty="0"/>
        </a:p>
      </dgm:t>
    </dgm:pt>
    <dgm:pt modelId="{C134F8B1-A379-4751-802E-147C8BFC278A}" type="parTrans" cxnId="{3250D32D-CD5E-4EDC-AE70-C06129C17179}">
      <dgm:prSet/>
      <dgm:spPr/>
      <dgm:t>
        <a:bodyPr/>
        <a:lstStyle/>
        <a:p>
          <a:endParaRPr lang="ru-RU"/>
        </a:p>
      </dgm:t>
    </dgm:pt>
    <dgm:pt modelId="{1845B03B-B6B5-4F17-80C3-AF7963D49AA1}" type="sibTrans" cxnId="{3250D32D-CD5E-4EDC-AE70-C06129C17179}">
      <dgm:prSet/>
      <dgm:spPr/>
      <dgm:t>
        <a:bodyPr/>
        <a:lstStyle/>
        <a:p>
          <a:endParaRPr lang="ru-RU"/>
        </a:p>
      </dgm:t>
    </dgm:pt>
    <dgm:pt modelId="{923CBD9D-CC94-42D5-853C-B25B3E6530E2}" type="pres">
      <dgm:prSet presAssocID="{A8F12964-8A33-4E54-9C77-BEFE3E5D9B71}" presName="Name0" presStyleCnt="0">
        <dgm:presLayoutVars>
          <dgm:chMax val="7"/>
          <dgm:chPref val="7"/>
          <dgm:dir/>
        </dgm:presLayoutVars>
      </dgm:prSet>
      <dgm:spPr/>
    </dgm:pt>
    <dgm:pt modelId="{B6AF60C4-4AC3-4895-BC70-68A3398CF693}" type="pres">
      <dgm:prSet presAssocID="{A8F12964-8A33-4E54-9C77-BEFE3E5D9B71}" presName="Name1" presStyleCnt="0"/>
      <dgm:spPr/>
    </dgm:pt>
    <dgm:pt modelId="{BAEAFCF3-0692-425C-8F47-C67683EBDA89}" type="pres">
      <dgm:prSet presAssocID="{A8F12964-8A33-4E54-9C77-BEFE3E5D9B71}" presName="cycle" presStyleCnt="0"/>
      <dgm:spPr/>
    </dgm:pt>
    <dgm:pt modelId="{129EB4F7-C97F-4AA5-A97F-547695BBCBE8}" type="pres">
      <dgm:prSet presAssocID="{A8F12964-8A33-4E54-9C77-BEFE3E5D9B71}" presName="srcNode" presStyleLbl="node1" presStyleIdx="0" presStyleCnt="5"/>
      <dgm:spPr/>
    </dgm:pt>
    <dgm:pt modelId="{16AC4D71-032A-4ADC-84AB-CDD00879523F}" type="pres">
      <dgm:prSet presAssocID="{A8F12964-8A33-4E54-9C77-BEFE3E5D9B71}" presName="conn" presStyleLbl="parChTrans1D2" presStyleIdx="0" presStyleCnt="1"/>
      <dgm:spPr/>
      <dgm:t>
        <a:bodyPr/>
        <a:lstStyle/>
        <a:p>
          <a:endParaRPr lang="ru-RU"/>
        </a:p>
      </dgm:t>
    </dgm:pt>
    <dgm:pt modelId="{42CBDD34-EE03-42BA-A746-D1C7E265DE37}" type="pres">
      <dgm:prSet presAssocID="{A8F12964-8A33-4E54-9C77-BEFE3E5D9B71}" presName="extraNode" presStyleLbl="node1" presStyleIdx="0" presStyleCnt="5"/>
      <dgm:spPr/>
    </dgm:pt>
    <dgm:pt modelId="{BE026FE7-803E-4CA3-A973-C7D75D4116BC}" type="pres">
      <dgm:prSet presAssocID="{A8F12964-8A33-4E54-9C77-BEFE3E5D9B71}" presName="dstNode" presStyleLbl="node1" presStyleIdx="0" presStyleCnt="5"/>
      <dgm:spPr/>
    </dgm:pt>
    <dgm:pt modelId="{071C9B2C-74EA-48E2-AE3B-31C06FAB4239}" type="pres">
      <dgm:prSet presAssocID="{E240CF49-C633-4028-843C-B38CF831C90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098168-E577-432D-8D1B-0006B58BD376}" type="pres">
      <dgm:prSet presAssocID="{E240CF49-C633-4028-843C-B38CF831C90F}" presName="accent_1" presStyleCnt="0"/>
      <dgm:spPr/>
    </dgm:pt>
    <dgm:pt modelId="{338F2FA3-768D-490C-B6F1-0F237D7F67B0}" type="pres">
      <dgm:prSet presAssocID="{E240CF49-C633-4028-843C-B38CF831C90F}" presName="accentRepeatNode" presStyleLbl="solidFgAcc1" presStyleIdx="0" presStyleCnt="5"/>
      <dgm:spPr/>
    </dgm:pt>
    <dgm:pt modelId="{80552888-F43D-47B7-9BE5-615E853C46FC}" type="pres">
      <dgm:prSet presAssocID="{B5CD8B61-6DF5-47FC-BA5A-B38CB6B164B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37CE1-0B18-417F-BE55-BCAED0862820}" type="pres">
      <dgm:prSet presAssocID="{B5CD8B61-6DF5-47FC-BA5A-B38CB6B164B5}" presName="accent_2" presStyleCnt="0"/>
      <dgm:spPr/>
    </dgm:pt>
    <dgm:pt modelId="{D408445D-617B-45B1-B026-36A7802E7336}" type="pres">
      <dgm:prSet presAssocID="{B5CD8B61-6DF5-47FC-BA5A-B38CB6B164B5}" presName="accentRepeatNode" presStyleLbl="solidFgAcc1" presStyleIdx="1" presStyleCnt="5"/>
      <dgm:spPr/>
    </dgm:pt>
    <dgm:pt modelId="{DB681E16-8A9E-400E-BE83-F7A2EF8B4882}" type="pres">
      <dgm:prSet presAssocID="{AD97F7A0-9AFB-472A-9D99-3BB1D93620A1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B45C03-2195-48CE-B266-2375CFFC8A47}" type="pres">
      <dgm:prSet presAssocID="{AD97F7A0-9AFB-472A-9D99-3BB1D93620A1}" presName="accent_3" presStyleCnt="0"/>
      <dgm:spPr/>
    </dgm:pt>
    <dgm:pt modelId="{9D305834-12FD-42E3-BD95-23026ADE8B94}" type="pres">
      <dgm:prSet presAssocID="{AD97F7A0-9AFB-472A-9D99-3BB1D93620A1}" presName="accentRepeatNode" presStyleLbl="solidFgAcc1" presStyleIdx="2" presStyleCnt="5"/>
      <dgm:spPr/>
    </dgm:pt>
    <dgm:pt modelId="{7B6E7D2B-2D86-4CE2-81DA-762BB706C509}" type="pres">
      <dgm:prSet presAssocID="{6422A738-9765-4534-84EB-2E921EF3B2B3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67E00-9058-427E-AA46-336154A4139B}" type="pres">
      <dgm:prSet presAssocID="{6422A738-9765-4534-84EB-2E921EF3B2B3}" presName="accent_4" presStyleCnt="0"/>
      <dgm:spPr/>
    </dgm:pt>
    <dgm:pt modelId="{479D9877-0A03-441E-A3EF-21B3DA9C5C6A}" type="pres">
      <dgm:prSet presAssocID="{6422A738-9765-4534-84EB-2E921EF3B2B3}" presName="accentRepeatNode" presStyleLbl="solidFgAcc1" presStyleIdx="3" presStyleCnt="5"/>
      <dgm:spPr/>
    </dgm:pt>
    <dgm:pt modelId="{75743E79-3B60-43DE-B536-3D04E951948B}" type="pres">
      <dgm:prSet presAssocID="{7FD5F204-7670-44D3-8064-12853780BC1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A2396F-E851-4DC1-BD4A-0C982570F286}" type="pres">
      <dgm:prSet presAssocID="{7FD5F204-7670-44D3-8064-12853780BC1F}" presName="accent_5" presStyleCnt="0"/>
      <dgm:spPr/>
    </dgm:pt>
    <dgm:pt modelId="{3064DFF5-7894-4F3F-8136-26DCFC96FE42}" type="pres">
      <dgm:prSet presAssocID="{7FD5F204-7670-44D3-8064-12853780BC1F}" presName="accentRepeatNode" presStyleLbl="solidFgAcc1" presStyleIdx="4" presStyleCnt="5"/>
      <dgm:spPr/>
    </dgm:pt>
  </dgm:ptLst>
  <dgm:cxnLst>
    <dgm:cxn modelId="{568E08E1-188A-46CD-B261-5EBE4CE6F713}" srcId="{A8F12964-8A33-4E54-9C77-BEFE3E5D9B71}" destId="{AD97F7A0-9AFB-472A-9D99-3BB1D93620A1}" srcOrd="2" destOrd="0" parTransId="{A8DC00E5-13D5-4AB8-B009-FEC7741C3533}" sibTransId="{F6E0444F-C57F-4D64-AE59-B9A2799D28A7}"/>
    <dgm:cxn modelId="{423D472B-BE15-4EC2-B90C-32D2CC93C41E}" type="presOf" srcId="{A8F12964-8A33-4E54-9C77-BEFE3E5D9B71}" destId="{923CBD9D-CC94-42D5-853C-B25B3E6530E2}" srcOrd="0" destOrd="0" presId="urn:microsoft.com/office/officeart/2008/layout/VerticalCurvedList"/>
    <dgm:cxn modelId="{445C573A-7066-4D9F-94F5-80AE132D579D}" type="presOf" srcId="{7FD5F204-7670-44D3-8064-12853780BC1F}" destId="{75743E79-3B60-43DE-B536-3D04E951948B}" srcOrd="0" destOrd="0" presId="urn:microsoft.com/office/officeart/2008/layout/VerticalCurvedList"/>
    <dgm:cxn modelId="{3E2A6094-39EC-403F-B7E3-D008CEE4D988}" type="presOf" srcId="{E240CF49-C633-4028-843C-B38CF831C90F}" destId="{071C9B2C-74EA-48E2-AE3B-31C06FAB4239}" srcOrd="0" destOrd="0" presId="urn:microsoft.com/office/officeart/2008/layout/VerticalCurvedList"/>
    <dgm:cxn modelId="{DD991968-2FB7-4167-82A7-7B8F53670E83}" type="presOf" srcId="{B5CD8B61-6DF5-47FC-BA5A-B38CB6B164B5}" destId="{80552888-F43D-47B7-9BE5-615E853C46FC}" srcOrd="0" destOrd="0" presId="urn:microsoft.com/office/officeart/2008/layout/VerticalCurvedList"/>
    <dgm:cxn modelId="{6BBFFFBC-CEC5-41F1-942C-00E3ECAC5861}" srcId="{A8F12964-8A33-4E54-9C77-BEFE3E5D9B71}" destId="{6422A738-9765-4534-84EB-2E921EF3B2B3}" srcOrd="3" destOrd="0" parTransId="{E19CA50B-AC5E-451D-9BED-1249E8529048}" sibTransId="{CF959374-CF7F-41EB-9D57-8BBAC654F454}"/>
    <dgm:cxn modelId="{3250D32D-CD5E-4EDC-AE70-C06129C17179}" srcId="{A8F12964-8A33-4E54-9C77-BEFE3E5D9B71}" destId="{B5CD8B61-6DF5-47FC-BA5A-B38CB6B164B5}" srcOrd="1" destOrd="0" parTransId="{C134F8B1-A379-4751-802E-147C8BFC278A}" sibTransId="{1845B03B-B6B5-4F17-80C3-AF7963D49AA1}"/>
    <dgm:cxn modelId="{9F2C8B0F-5DA4-4EC5-96D4-6724E8D2D7B2}" type="presOf" srcId="{AD97F7A0-9AFB-472A-9D99-3BB1D93620A1}" destId="{DB681E16-8A9E-400E-BE83-F7A2EF8B4882}" srcOrd="0" destOrd="0" presId="urn:microsoft.com/office/officeart/2008/layout/VerticalCurvedList"/>
    <dgm:cxn modelId="{EC49FCB9-8F32-4268-A801-5C4DB1144312}" type="presOf" srcId="{6422A738-9765-4534-84EB-2E921EF3B2B3}" destId="{7B6E7D2B-2D86-4CE2-81DA-762BB706C509}" srcOrd="0" destOrd="0" presId="urn:microsoft.com/office/officeart/2008/layout/VerticalCurvedList"/>
    <dgm:cxn modelId="{657C388F-217D-4C5A-BEAC-1D08D5537F46}" srcId="{A8F12964-8A33-4E54-9C77-BEFE3E5D9B71}" destId="{7FD5F204-7670-44D3-8064-12853780BC1F}" srcOrd="4" destOrd="0" parTransId="{992F1F27-8110-4297-9FF6-B26E7B03B6E6}" sibTransId="{3C988610-E8EF-4BE7-850E-D7A13891991D}"/>
    <dgm:cxn modelId="{9F8F70B6-C110-4B9E-9669-1A9512C8B70E}" type="presOf" srcId="{5F3C9D08-9041-4E01-A9F8-24C63E008B1C}" destId="{16AC4D71-032A-4ADC-84AB-CDD00879523F}" srcOrd="0" destOrd="0" presId="urn:microsoft.com/office/officeart/2008/layout/VerticalCurvedList"/>
    <dgm:cxn modelId="{4C0BDE8C-001D-4839-9F12-7292A3822D05}" srcId="{A8F12964-8A33-4E54-9C77-BEFE3E5D9B71}" destId="{E240CF49-C633-4028-843C-B38CF831C90F}" srcOrd="0" destOrd="0" parTransId="{77208BFA-2044-4EBD-A29A-AFCF68AAF819}" sibTransId="{5F3C9D08-9041-4E01-A9F8-24C63E008B1C}"/>
    <dgm:cxn modelId="{AE1BE8BA-84FF-4F41-91C5-6620EE7B7765}" type="presParOf" srcId="{923CBD9D-CC94-42D5-853C-B25B3E6530E2}" destId="{B6AF60C4-4AC3-4895-BC70-68A3398CF693}" srcOrd="0" destOrd="0" presId="urn:microsoft.com/office/officeart/2008/layout/VerticalCurvedList"/>
    <dgm:cxn modelId="{7C84B287-9A4F-45F2-957C-2B889D2831EB}" type="presParOf" srcId="{B6AF60C4-4AC3-4895-BC70-68A3398CF693}" destId="{BAEAFCF3-0692-425C-8F47-C67683EBDA89}" srcOrd="0" destOrd="0" presId="urn:microsoft.com/office/officeart/2008/layout/VerticalCurvedList"/>
    <dgm:cxn modelId="{1FD69E0D-8B6A-4B0B-AD45-6869B4E6ADB5}" type="presParOf" srcId="{BAEAFCF3-0692-425C-8F47-C67683EBDA89}" destId="{129EB4F7-C97F-4AA5-A97F-547695BBCBE8}" srcOrd="0" destOrd="0" presId="urn:microsoft.com/office/officeart/2008/layout/VerticalCurvedList"/>
    <dgm:cxn modelId="{A5CA544D-AE3B-4605-BE51-5D278B28DECD}" type="presParOf" srcId="{BAEAFCF3-0692-425C-8F47-C67683EBDA89}" destId="{16AC4D71-032A-4ADC-84AB-CDD00879523F}" srcOrd="1" destOrd="0" presId="urn:microsoft.com/office/officeart/2008/layout/VerticalCurvedList"/>
    <dgm:cxn modelId="{B0F1AE8D-0B3D-471F-81DE-644A58FD3A6F}" type="presParOf" srcId="{BAEAFCF3-0692-425C-8F47-C67683EBDA89}" destId="{42CBDD34-EE03-42BA-A746-D1C7E265DE37}" srcOrd="2" destOrd="0" presId="urn:microsoft.com/office/officeart/2008/layout/VerticalCurvedList"/>
    <dgm:cxn modelId="{A430AAE0-B7C4-4058-ABEF-38C0A8EAB4B5}" type="presParOf" srcId="{BAEAFCF3-0692-425C-8F47-C67683EBDA89}" destId="{BE026FE7-803E-4CA3-A973-C7D75D4116BC}" srcOrd="3" destOrd="0" presId="urn:microsoft.com/office/officeart/2008/layout/VerticalCurvedList"/>
    <dgm:cxn modelId="{6BE14AC0-9A17-49E4-B1CA-A6AD6C80BCB3}" type="presParOf" srcId="{B6AF60C4-4AC3-4895-BC70-68A3398CF693}" destId="{071C9B2C-74EA-48E2-AE3B-31C06FAB4239}" srcOrd="1" destOrd="0" presId="urn:microsoft.com/office/officeart/2008/layout/VerticalCurvedList"/>
    <dgm:cxn modelId="{B03E2508-9431-4817-9B86-D0BEDCDC54B1}" type="presParOf" srcId="{B6AF60C4-4AC3-4895-BC70-68A3398CF693}" destId="{C9098168-E577-432D-8D1B-0006B58BD376}" srcOrd="2" destOrd="0" presId="urn:microsoft.com/office/officeart/2008/layout/VerticalCurvedList"/>
    <dgm:cxn modelId="{3F6F413B-89B0-41CF-AC9B-A1EE30E1142E}" type="presParOf" srcId="{C9098168-E577-432D-8D1B-0006B58BD376}" destId="{338F2FA3-768D-490C-B6F1-0F237D7F67B0}" srcOrd="0" destOrd="0" presId="urn:microsoft.com/office/officeart/2008/layout/VerticalCurvedList"/>
    <dgm:cxn modelId="{73816B1E-237A-4670-9889-88933A65E5D7}" type="presParOf" srcId="{B6AF60C4-4AC3-4895-BC70-68A3398CF693}" destId="{80552888-F43D-47B7-9BE5-615E853C46FC}" srcOrd="3" destOrd="0" presId="urn:microsoft.com/office/officeart/2008/layout/VerticalCurvedList"/>
    <dgm:cxn modelId="{24D62D35-0C59-4C67-B994-5651CB5E0123}" type="presParOf" srcId="{B6AF60C4-4AC3-4895-BC70-68A3398CF693}" destId="{B9D37CE1-0B18-417F-BE55-BCAED0862820}" srcOrd="4" destOrd="0" presId="urn:microsoft.com/office/officeart/2008/layout/VerticalCurvedList"/>
    <dgm:cxn modelId="{54E99E0E-27CD-4314-962C-0BF6147C4CA5}" type="presParOf" srcId="{B9D37CE1-0B18-417F-BE55-BCAED0862820}" destId="{D408445D-617B-45B1-B026-36A7802E7336}" srcOrd="0" destOrd="0" presId="urn:microsoft.com/office/officeart/2008/layout/VerticalCurvedList"/>
    <dgm:cxn modelId="{8502CADD-9CCC-450D-BE74-D1C6B12F5339}" type="presParOf" srcId="{B6AF60C4-4AC3-4895-BC70-68A3398CF693}" destId="{DB681E16-8A9E-400E-BE83-F7A2EF8B4882}" srcOrd="5" destOrd="0" presId="urn:microsoft.com/office/officeart/2008/layout/VerticalCurvedList"/>
    <dgm:cxn modelId="{891D3C83-7160-4E6E-82A5-A0BCCF77F6B4}" type="presParOf" srcId="{B6AF60C4-4AC3-4895-BC70-68A3398CF693}" destId="{95B45C03-2195-48CE-B266-2375CFFC8A47}" srcOrd="6" destOrd="0" presId="urn:microsoft.com/office/officeart/2008/layout/VerticalCurvedList"/>
    <dgm:cxn modelId="{D1E4BB88-7B9E-4A65-9768-A810AA19D4EC}" type="presParOf" srcId="{95B45C03-2195-48CE-B266-2375CFFC8A47}" destId="{9D305834-12FD-42E3-BD95-23026ADE8B94}" srcOrd="0" destOrd="0" presId="urn:microsoft.com/office/officeart/2008/layout/VerticalCurvedList"/>
    <dgm:cxn modelId="{3DAFDC32-F9F5-4571-8C41-F795D7DA1D19}" type="presParOf" srcId="{B6AF60C4-4AC3-4895-BC70-68A3398CF693}" destId="{7B6E7D2B-2D86-4CE2-81DA-762BB706C509}" srcOrd="7" destOrd="0" presId="urn:microsoft.com/office/officeart/2008/layout/VerticalCurvedList"/>
    <dgm:cxn modelId="{419933E4-90CB-4987-9AC8-F3C0E7DB5DD7}" type="presParOf" srcId="{B6AF60C4-4AC3-4895-BC70-68A3398CF693}" destId="{57967E00-9058-427E-AA46-336154A4139B}" srcOrd="8" destOrd="0" presId="urn:microsoft.com/office/officeart/2008/layout/VerticalCurvedList"/>
    <dgm:cxn modelId="{1CACD45B-4A85-4F76-AEEC-E213985E895A}" type="presParOf" srcId="{57967E00-9058-427E-AA46-336154A4139B}" destId="{479D9877-0A03-441E-A3EF-21B3DA9C5C6A}" srcOrd="0" destOrd="0" presId="urn:microsoft.com/office/officeart/2008/layout/VerticalCurvedList"/>
    <dgm:cxn modelId="{58D3DA33-D309-44F9-85C5-5EEA6EC80683}" type="presParOf" srcId="{B6AF60C4-4AC3-4895-BC70-68A3398CF693}" destId="{75743E79-3B60-43DE-B536-3D04E951948B}" srcOrd="9" destOrd="0" presId="urn:microsoft.com/office/officeart/2008/layout/VerticalCurvedList"/>
    <dgm:cxn modelId="{4975DB42-0E16-4CBE-A643-0778F72640D8}" type="presParOf" srcId="{B6AF60C4-4AC3-4895-BC70-68A3398CF693}" destId="{74A2396F-E851-4DC1-BD4A-0C982570F286}" srcOrd="10" destOrd="0" presId="urn:microsoft.com/office/officeart/2008/layout/VerticalCurvedList"/>
    <dgm:cxn modelId="{123DDBC1-4A3C-4314-BDC6-1B3FA750D339}" type="presParOf" srcId="{74A2396F-E851-4DC1-BD4A-0C982570F286}" destId="{3064DFF5-7894-4F3F-8136-26DCFC96FE4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0B60F0-6F6A-4B7A-A28D-60268A315499}" type="doc">
      <dgm:prSet loTypeId="urn:microsoft.com/office/officeart/2005/8/layout/vList4#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A8D8EE9-F351-4889-9458-B81929308198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«Дружеские бригады кондукторов»  из  16 студентов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Санкт-Петербургского техникума железнодорожного транспорта </a:t>
          </a:r>
        </a:p>
      </dgm:t>
    </dgm:pt>
    <dgm:pt modelId="{6A4C0D4A-4355-47E1-AAC8-9213F055BF1A}" type="parTrans" cxnId="{10E7EAAB-D037-4E73-B48A-45759FE5601A}">
      <dgm:prSet/>
      <dgm:spPr/>
      <dgm:t>
        <a:bodyPr/>
        <a:lstStyle/>
        <a:p>
          <a:endParaRPr lang="ru-RU"/>
        </a:p>
      </dgm:t>
    </dgm:pt>
    <dgm:pt modelId="{573B9AF1-1C19-4536-9D76-1EB78FE54D4E}" type="sibTrans" cxnId="{10E7EAAB-D037-4E73-B48A-45759FE5601A}">
      <dgm:prSet/>
      <dgm:spPr/>
      <dgm:t>
        <a:bodyPr/>
        <a:lstStyle/>
        <a:p>
          <a:endParaRPr lang="ru-RU"/>
        </a:p>
      </dgm:t>
    </dgm:pt>
    <dgm:pt modelId="{9583130A-03C8-4784-BA7A-A0F967DE7682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Студенческий педагогический отряд «Маэстро», состоящий из студентов Российского государственного педагогического университета им. А.И. Герцена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F0BAB77-AFBE-4818-938D-6463CEDCD07F}" type="parTrans" cxnId="{3A557554-E8A9-4108-90D0-65D495E53CB3}">
      <dgm:prSet/>
      <dgm:spPr/>
      <dgm:t>
        <a:bodyPr/>
        <a:lstStyle/>
        <a:p>
          <a:endParaRPr lang="ru-RU"/>
        </a:p>
      </dgm:t>
    </dgm:pt>
    <dgm:pt modelId="{E7E5535B-C880-471E-B22B-C907B94C65F9}" type="sibTrans" cxnId="{3A557554-E8A9-4108-90D0-65D495E53CB3}">
      <dgm:prSet/>
      <dgm:spPr/>
      <dgm:t>
        <a:bodyPr/>
        <a:lstStyle/>
        <a:p>
          <a:endParaRPr lang="ru-RU"/>
        </a:p>
      </dgm:t>
    </dgm:pt>
    <dgm:pt modelId="{4CECCB35-9A5E-4E2D-8C0C-EF797C89FFF6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Бригады кондукторов из числа студентов учебных заведений Сыктывкара, Томска, Вологодской и Кемеровской областей (в рамках соглашения о сотрудничестве с СПб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РО«Российские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студенческие отряды»)</a:t>
          </a:r>
          <a:endParaRPr lang="ru-RU" dirty="0" smtClean="0"/>
        </a:p>
      </dgm:t>
    </dgm:pt>
    <dgm:pt modelId="{BDB343EC-19E9-4B86-9966-0ADB2B2036CE}" type="parTrans" cxnId="{5529C044-7A8D-46D5-9832-AE010981D369}">
      <dgm:prSet/>
      <dgm:spPr/>
      <dgm:t>
        <a:bodyPr/>
        <a:lstStyle/>
        <a:p>
          <a:endParaRPr lang="ru-RU"/>
        </a:p>
      </dgm:t>
    </dgm:pt>
    <dgm:pt modelId="{F6758827-7BFD-4C23-B9D2-386F9A3F34BE}" type="sibTrans" cxnId="{5529C044-7A8D-46D5-9832-AE010981D369}">
      <dgm:prSet/>
      <dgm:spPr/>
      <dgm:t>
        <a:bodyPr/>
        <a:lstStyle/>
        <a:p>
          <a:endParaRPr lang="ru-RU"/>
        </a:p>
      </dgm:t>
    </dgm:pt>
    <dgm:pt modelId="{9D12DF51-C00B-4E40-8BEA-F1E15496BBB7}" type="pres">
      <dgm:prSet presAssocID="{560B60F0-6F6A-4B7A-A28D-60268A31549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5303E4-A0CE-4872-91B4-D31C701CD4E5}" type="pres">
      <dgm:prSet presAssocID="{CA8D8EE9-F351-4889-9458-B81929308198}" presName="comp" presStyleCnt="0"/>
      <dgm:spPr/>
    </dgm:pt>
    <dgm:pt modelId="{57633CF8-5BE4-4468-8C3A-EB56357DEF9F}" type="pres">
      <dgm:prSet presAssocID="{CA8D8EE9-F351-4889-9458-B81929308198}" presName="box" presStyleLbl="node1" presStyleIdx="0" presStyleCnt="3"/>
      <dgm:spPr/>
      <dgm:t>
        <a:bodyPr/>
        <a:lstStyle/>
        <a:p>
          <a:endParaRPr lang="ru-RU"/>
        </a:p>
      </dgm:t>
    </dgm:pt>
    <dgm:pt modelId="{324D245E-AAFF-4722-8C81-9CC84714E9B5}" type="pres">
      <dgm:prSet presAssocID="{CA8D8EE9-F351-4889-9458-B81929308198}" presName="img" presStyleLbl="fgImgPlace1" presStyleIdx="0" presStyleCnt="3" custFlipVert="1" custScaleX="22190" custScaleY="3481"/>
      <dgm:spPr/>
      <dgm:t>
        <a:bodyPr/>
        <a:lstStyle/>
        <a:p>
          <a:endParaRPr lang="ru-RU"/>
        </a:p>
      </dgm:t>
    </dgm:pt>
    <dgm:pt modelId="{F1582CAD-C5F9-43CB-A46A-B7D6668FF30C}" type="pres">
      <dgm:prSet presAssocID="{CA8D8EE9-F351-4889-9458-B81929308198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9D948-8B63-48F7-866E-6BB662FA8D7E}" type="pres">
      <dgm:prSet presAssocID="{573B9AF1-1C19-4536-9D76-1EB78FE54D4E}" presName="spacer" presStyleCnt="0"/>
      <dgm:spPr/>
    </dgm:pt>
    <dgm:pt modelId="{83ACCFE1-8D12-47B9-93DC-C1E3223B8D79}" type="pres">
      <dgm:prSet presAssocID="{9583130A-03C8-4784-BA7A-A0F967DE7682}" presName="comp" presStyleCnt="0"/>
      <dgm:spPr/>
    </dgm:pt>
    <dgm:pt modelId="{53A8872D-9CFB-4834-96AF-A85872F991E6}" type="pres">
      <dgm:prSet presAssocID="{9583130A-03C8-4784-BA7A-A0F967DE7682}" presName="box" presStyleLbl="node1" presStyleIdx="1" presStyleCnt="3"/>
      <dgm:spPr/>
      <dgm:t>
        <a:bodyPr/>
        <a:lstStyle/>
        <a:p>
          <a:endParaRPr lang="ru-RU"/>
        </a:p>
      </dgm:t>
    </dgm:pt>
    <dgm:pt modelId="{DA950B12-B552-4456-9CB0-64162F7EC7F5}" type="pres">
      <dgm:prSet presAssocID="{9583130A-03C8-4784-BA7A-A0F967DE7682}" presName="img" presStyleLbl="fgImgPlace1" presStyleIdx="1" presStyleCnt="3" custFlipVert="1" custScaleX="22191" custScaleY="5063"/>
      <dgm:spPr/>
      <dgm:t>
        <a:bodyPr/>
        <a:lstStyle/>
        <a:p>
          <a:endParaRPr lang="ru-RU"/>
        </a:p>
      </dgm:t>
    </dgm:pt>
    <dgm:pt modelId="{87154562-E179-4526-B6F1-571B8BC012E3}" type="pres">
      <dgm:prSet presAssocID="{9583130A-03C8-4784-BA7A-A0F967DE768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E8D88C-F8C6-400F-9198-EBFC156E9B84}" type="pres">
      <dgm:prSet presAssocID="{E7E5535B-C880-471E-B22B-C907B94C65F9}" presName="spacer" presStyleCnt="0"/>
      <dgm:spPr/>
    </dgm:pt>
    <dgm:pt modelId="{A3F3D0F6-332A-45F8-ABEF-B22CF7CA80A5}" type="pres">
      <dgm:prSet presAssocID="{4CECCB35-9A5E-4E2D-8C0C-EF797C89FFF6}" presName="comp" presStyleCnt="0"/>
      <dgm:spPr/>
    </dgm:pt>
    <dgm:pt modelId="{E988B852-7531-4B81-A32D-9D56821495B1}" type="pres">
      <dgm:prSet presAssocID="{4CECCB35-9A5E-4E2D-8C0C-EF797C89FFF6}" presName="box" presStyleLbl="node1" presStyleIdx="2" presStyleCnt="3" custLinFactNeighborX="419" custLinFactNeighborY="-597"/>
      <dgm:spPr/>
      <dgm:t>
        <a:bodyPr/>
        <a:lstStyle/>
        <a:p>
          <a:endParaRPr lang="ru-RU"/>
        </a:p>
      </dgm:t>
    </dgm:pt>
    <dgm:pt modelId="{38F645F3-8D98-4420-BE5C-F83275ECF07D}" type="pres">
      <dgm:prSet presAssocID="{4CECCB35-9A5E-4E2D-8C0C-EF797C89FFF6}" presName="img" presStyleLbl="fgImgPlace1" presStyleIdx="2" presStyleCnt="3" custFlipVert="1" custScaleX="22191" custScaleY="3481"/>
      <dgm:spPr/>
    </dgm:pt>
    <dgm:pt modelId="{B0558810-CC0E-4EC1-9690-D6F3AA821D97}" type="pres">
      <dgm:prSet presAssocID="{4CECCB35-9A5E-4E2D-8C0C-EF797C89FFF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DC6DC1-D630-4D75-A731-633CB8E550A0}" type="presOf" srcId="{9583130A-03C8-4784-BA7A-A0F967DE7682}" destId="{53A8872D-9CFB-4834-96AF-A85872F991E6}" srcOrd="0" destOrd="0" presId="urn:microsoft.com/office/officeart/2005/8/layout/vList4#1"/>
    <dgm:cxn modelId="{E5D3AC89-EB56-4B0E-A03B-DD422699E742}" type="presOf" srcId="{CA8D8EE9-F351-4889-9458-B81929308198}" destId="{57633CF8-5BE4-4468-8C3A-EB56357DEF9F}" srcOrd="0" destOrd="0" presId="urn:microsoft.com/office/officeart/2005/8/layout/vList4#1"/>
    <dgm:cxn modelId="{17965BA3-12ED-4671-9C93-8BC03E084E88}" type="presOf" srcId="{560B60F0-6F6A-4B7A-A28D-60268A315499}" destId="{9D12DF51-C00B-4E40-8BEA-F1E15496BBB7}" srcOrd="0" destOrd="0" presId="urn:microsoft.com/office/officeart/2005/8/layout/vList4#1"/>
    <dgm:cxn modelId="{6E459364-ECE9-4B99-9C06-8B2A13936467}" type="presOf" srcId="{4CECCB35-9A5E-4E2D-8C0C-EF797C89FFF6}" destId="{E988B852-7531-4B81-A32D-9D56821495B1}" srcOrd="0" destOrd="0" presId="urn:microsoft.com/office/officeart/2005/8/layout/vList4#1"/>
    <dgm:cxn modelId="{10E7EAAB-D037-4E73-B48A-45759FE5601A}" srcId="{560B60F0-6F6A-4B7A-A28D-60268A315499}" destId="{CA8D8EE9-F351-4889-9458-B81929308198}" srcOrd="0" destOrd="0" parTransId="{6A4C0D4A-4355-47E1-AAC8-9213F055BF1A}" sibTransId="{573B9AF1-1C19-4536-9D76-1EB78FE54D4E}"/>
    <dgm:cxn modelId="{3A557554-E8A9-4108-90D0-65D495E53CB3}" srcId="{560B60F0-6F6A-4B7A-A28D-60268A315499}" destId="{9583130A-03C8-4784-BA7A-A0F967DE7682}" srcOrd="1" destOrd="0" parTransId="{4F0BAB77-AFBE-4818-938D-6463CEDCD07F}" sibTransId="{E7E5535B-C880-471E-B22B-C907B94C65F9}"/>
    <dgm:cxn modelId="{A66DCD27-CDA7-41B6-AD03-4FBD5425BD2B}" type="presOf" srcId="{CA8D8EE9-F351-4889-9458-B81929308198}" destId="{F1582CAD-C5F9-43CB-A46A-B7D6668FF30C}" srcOrd="1" destOrd="0" presId="urn:microsoft.com/office/officeart/2005/8/layout/vList4#1"/>
    <dgm:cxn modelId="{5529C044-7A8D-46D5-9832-AE010981D369}" srcId="{560B60F0-6F6A-4B7A-A28D-60268A315499}" destId="{4CECCB35-9A5E-4E2D-8C0C-EF797C89FFF6}" srcOrd="2" destOrd="0" parTransId="{BDB343EC-19E9-4B86-9966-0ADB2B2036CE}" sibTransId="{F6758827-7BFD-4C23-B9D2-386F9A3F34BE}"/>
    <dgm:cxn modelId="{FDED2369-B8F2-49BC-9428-3B109CA9C2F0}" type="presOf" srcId="{4CECCB35-9A5E-4E2D-8C0C-EF797C89FFF6}" destId="{B0558810-CC0E-4EC1-9690-D6F3AA821D97}" srcOrd="1" destOrd="0" presId="urn:microsoft.com/office/officeart/2005/8/layout/vList4#1"/>
    <dgm:cxn modelId="{6D2FF8B9-066A-4FC9-84D7-4D26567A7B22}" type="presOf" srcId="{9583130A-03C8-4784-BA7A-A0F967DE7682}" destId="{87154562-E179-4526-B6F1-571B8BC012E3}" srcOrd="1" destOrd="0" presId="urn:microsoft.com/office/officeart/2005/8/layout/vList4#1"/>
    <dgm:cxn modelId="{6424474F-FE0E-40DD-81CE-7AA9ADD9FEF1}" type="presParOf" srcId="{9D12DF51-C00B-4E40-8BEA-F1E15496BBB7}" destId="{D25303E4-A0CE-4872-91B4-D31C701CD4E5}" srcOrd="0" destOrd="0" presId="urn:microsoft.com/office/officeart/2005/8/layout/vList4#1"/>
    <dgm:cxn modelId="{3A8F8B9A-7970-4132-BC52-97D42117648E}" type="presParOf" srcId="{D25303E4-A0CE-4872-91B4-D31C701CD4E5}" destId="{57633CF8-5BE4-4468-8C3A-EB56357DEF9F}" srcOrd="0" destOrd="0" presId="urn:microsoft.com/office/officeart/2005/8/layout/vList4#1"/>
    <dgm:cxn modelId="{FC3195BE-EF0E-44DE-B649-B34FE4F7F4B3}" type="presParOf" srcId="{D25303E4-A0CE-4872-91B4-D31C701CD4E5}" destId="{324D245E-AAFF-4722-8C81-9CC84714E9B5}" srcOrd="1" destOrd="0" presId="urn:microsoft.com/office/officeart/2005/8/layout/vList4#1"/>
    <dgm:cxn modelId="{3B240608-C058-491D-9F71-483CD67292CA}" type="presParOf" srcId="{D25303E4-A0CE-4872-91B4-D31C701CD4E5}" destId="{F1582CAD-C5F9-43CB-A46A-B7D6668FF30C}" srcOrd="2" destOrd="0" presId="urn:microsoft.com/office/officeart/2005/8/layout/vList4#1"/>
    <dgm:cxn modelId="{F3FE4C23-6BA1-49A9-BD05-5BB1A89D775D}" type="presParOf" srcId="{9D12DF51-C00B-4E40-8BEA-F1E15496BBB7}" destId="{7329D948-8B63-48F7-866E-6BB662FA8D7E}" srcOrd="1" destOrd="0" presId="urn:microsoft.com/office/officeart/2005/8/layout/vList4#1"/>
    <dgm:cxn modelId="{7DBCAFC6-15A1-41B0-A8BA-C62C4E4B522D}" type="presParOf" srcId="{9D12DF51-C00B-4E40-8BEA-F1E15496BBB7}" destId="{83ACCFE1-8D12-47B9-93DC-C1E3223B8D79}" srcOrd="2" destOrd="0" presId="urn:microsoft.com/office/officeart/2005/8/layout/vList4#1"/>
    <dgm:cxn modelId="{9EE995B0-0392-465F-83FC-BBE3B031992E}" type="presParOf" srcId="{83ACCFE1-8D12-47B9-93DC-C1E3223B8D79}" destId="{53A8872D-9CFB-4834-96AF-A85872F991E6}" srcOrd="0" destOrd="0" presId="urn:microsoft.com/office/officeart/2005/8/layout/vList4#1"/>
    <dgm:cxn modelId="{247B7F96-6D19-4B47-B397-718F0AD3E326}" type="presParOf" srcId="{83ACCFE1-8D12-47B9-93DC-C1E3223B8D79}" destId="{DA950B12-B552-4456-9CB0-64162F7EC7F5}" srcOrd="1" destOrd="0" presId="urn:microsoft.com/office/officeart/2005/8/layout/vList4#1"/>
    <dgm:cxn modelId="{65BF989F-48C4-49B5-A6EC-F9E775CBA6BC}" type="presParOf" srcId="{83ACCFE1-8D12-47B9-93DC-C1E3223B8D79}" destId="{87154562-E179-4526-B6F1-571B8BC012E3}" srcOrd="2" destOrd="0" presId="urn:microsoft.com/office/officeart/2005/8/layout/vList4#1"/>
    <dgm:cxn modelId="{F43B7071-160D-4D36-B54D-3B7038B8BCD0}" type="presParOf" srcId="{9D12DF51-C00B-4E40-8BEA-F1E15496BBB7}" destId="{D8E8D88C-F8C6-400F-9198-EBFC156E9B84}" srcOrd="3" destOrd="0" presId="urn:microsoft.com/office/officeart/2005/8/layout/vList4#1"/>
    <dgm:cxn modelId="{57B3D29B-4D39-42BD-A6E4-663A6F525F7E}" type="presParOf" srcId="{9D12DF51-C00B-4E40-8BEA-F1E15496BBB7}" destId="{A3F3D0F6-332A-45F8-ABEF-B22CF7CA80A5}" srcOrd="4" destOrd="0" presId="urn:microsoft.com/office/officeart/2005/8/layout/vList4#1"/>
    <dgm:cxn modelId="{4271B4A2-13C2-44A4-B8E4-FF28C4441AA8}" type="presParOf" srcId="{A3F3D0F6-332A-45F8-ABEF-B22CF7CA80A5}" destId="{E988B852-7531-4B81-A32D-9D56821495B1}" srcOrd="0" destOrd="0" presId="urn:microsoft.com/office/officeart/2005/8/layout/vList4#1"/>
    <dgm:cxn modelId="{D2A03F5A-3ED3-4BE0-86F6-0168B40C4F54}" type="presParOf" srcId="{A3F3D0F6-332A-45F8-ABEF-B22CF7CA80A5}" destId="{38F645F3-8D98-4420-BE5C-F83275ECF07D}" srcOrd="1" destOrd="0" presId="urn:microsoft.com/office/officeart/2005/8/layout/vList4#1"/>
    <dgm:cxn modelId="{2B057E9B-54A9-454D-BD53-DF8D246DA132}" type="presParOf" srcId="{A3F3D0F6-332A-45F8-ABEF-B22CF7CA80A5}" destId="{B0558810-CC0E-4EC1-9690-D6F3AA821D97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60B60F0-6F6A-4B7A-A28D-60268A315499}" type="doc">
      <dgm:prSet loTypeId="urn:microsoft.com/office/officeart/2005/8/layout/vList4#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A8D8EE9-F351-4889-9458-B81929308198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Студенческий отряд «Монтеры пути», состоящий  из студентов СПб ФГБОУ ВО «Петербургский государственный университет путей сообщения Императора Александра 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I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»</a:t>
          </a:r>
        </a:p>
      </dgm:t>
    </dgm:pt>
    <dgm:pt modelId="{6A4C0D4A-4355-47E1-AAC8-9213F055BF1A}" type="parTrans" cxnId="{10E7EAAB-D037-4E73-B48A-45759FE5601A}">
      <dgm:prSet/>
      <dgm:spPr/>
      <dgm:t>
        <a:bodyPr/>
        <a:lstStyle/>
        <a:p>
          <a:endParaRPr lang="ru-RU"/>
        </a:p>
      </dgm:t>
    </dgm:pt>
    <dgm:pt modelId="{573B9AF1-1C19-4536-9D76-1EB78FE54D4E}" type="sibTrans" cxnId="{10E7EAAB-D037-4E73-B48A-45759FE5601A}">
      <dgm:prSet/>
      <dgm:spPr/>
      <dgm:t>
        <a:bodyPr/>
        <a:lstStyle/>
        <a:p>
          <a:endParaRPr lang="ru-RU"/>
        </a:p>
      </dgm:t>
    </dgm:pt>
    <dgm:pt modelId="{9583130A-03C8-4784-BA7A-A0F967DE7682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Студенческий педагогический отряд «Маэстро», состоящий из студентов Российского государственного педагогического университета им. А.И. Герцена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F0BAB77-AFBE-4818-938D-6463CEDCD07F}" type="parTrans" cxnId="{3A557554-E8A9-4108-90D0-65D495E53CB3}">
      <dgm:prSet/>
      <dgm:spPr/>
      <dgm:t>
        <a:bodyPr/>
        <a:lstStyle/>
        <a:p>
          <a:endParaRPr lang="ru-RU"/>
        </a:p>
      </dgm:t>
    </dgm:pt>
    <dgm:pt modelId="{E7E5535B-C880-471E-B22B-C907B94C65F9}" type="sibTrans" cxnId="{3A557554-E8A9-4108-90D0-65D495E53CB3}">
      <dgm:prSet/>
      <dgm:spPr/>
      <dgm:t>
        <a:bodyPr/>
        <a:lstStyle/>
        <a:p>
          <a:endParaRPr lang="ru-RU"/>
        </a:p>
      </dgm:t>
    </dgm:pt>
    <dgm:pt modelId="{4CECCB35-9A5E-4E2D-8C0C-EF797C89FFF6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Студенческий отряд «Рассвет» Ухтинского государственного технического университета (10человек. Кондукторы)</a:t>
          </a:r>
          <a:endParaRPr lang="ru-RU" dirty="0" smtClean="0"/>
        </a:p>
      </dgm:t>
    </dgm:pt>
    <dgm:pt modelId="{BDB343EC-19E9-4B86-9966-0ADB2B2036CE}" type="parTrans" cxnId="{5529C044-7A8D-46D5-9832-AE010981D369}">
      <dgm:prSet/>
      <dgm:spPr/>
      <dgm:t>
        <a:bodyPr/>
        <a:lstStyle/>
        <a:p>
          <a:endParaRPr lang="ru-RU"/>
        </a:p>
      </dgm:t>
    </dgm:pt>
    <dgm:pt modelId="{F6758827-7BFD-4C23-B9D2-386F9A3F34BE}" type="sibTrans" cxnId="{5529C044-7A8D-46D5-9832-AE010981D369}">
      <dgm:prSet/>
      <dgm:spPr/>
      <dgm:t>
        <a:bodyPr/>
        <a:lstStyle/>
        <a:p>
          <a:endParaRPr lang="ru-RU"/>
        </a:p>
      </dgm:t>
    </dgm:pt>
    <dgm:pt modelId="{9D12DF51-C00B-4E40-8BEA-F1E15496BBB7}" type="pres">
      <dgm:prSet presAssocID="{560B60F0-6F6A-4B7A-A28D-60268A31549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5303E4-A0CE-4872-91B4-D31C701CD4E5}" type="pres">
      <dgm:prSet presAssocID="{CA8D8EE9-F351-4889-9458-B81929308198}" presName="comp" presStyleCnt="0"/>
      <dgm:spPr/>
      <dgm:t>
        <a:bodyPr/>
        <a:lstStyle/>
        <a:p>
          <a:endParaRPr lang="ru-RU"/>
        </a:p>
      </dgm:t>
    </dgm:pt>
    <dgm:pt modelId="{57633CF8-5BE4-4468-8C3A-EB56357DEF9F}" type="pres">
      <dgm:prSet presAssocID="{CA8D8EE9-F351-4889-9458-B81929308198}" presName="box" presStyleLbl="node1" presStyleIdx="0" presStyleCnt="3" custLinFactNeighborX="-1342"/>
      <dgm:spPr/>
      <dgm:t>
        <a:bodyPr/>
        <a:lstStyle/>
        <a:p>
          <a:endParaRPr lang="ru-RU"/>
        </a:p>
      </dgm:t>
    </dgm:pt>
    <dgm:pt modelId="{324D245E-AAFF-4722-8C81-9CC84714E9B5}" type="pres">
      <dgm:prSet presAssocID="{CA8D8EE9-F351-4889-9458-B81929308198}" presName="img" presStyleLbl="fgImgPlace1" presStyleIdx="0" presStyleCnt="3" custFlipVert="1" custScaleX="22190" custScaleY="3481"/>
      <dgm:spPr/>
      <dgm:t>
        <a:bodyPr/>
        <a:lstStyle/>
        <a:p>
          <a:endParaRPr lang="ru-RU"/>
        </a:p>
      </dgm:t>
    </dgm:pt>
    <dgm:pt modelId="{F1582CAD-C5F9-43CB-A46A-B7D6668FF30C}" type="pres">
      <dgm:prSet presAssocID="{CA8D8EE9-F351-4889-9458-B81929308198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9D948-8B63-48F7-866E-6BB662FA8D7E}" type="pres">
      <dgm:prSet presAssocID="{573B9AF1-1C19-4536-9D76-1EB78FE54D4E}" presName="spacer" presStyleCnt="0"/>
      <dgm:spPr/>
      <dgm:t>
        <a:bodyPr/>
        <a:lstStyle/>
        <a:p>
          <a:endParaRPr lang="ru-RU"/>
        </a:p>
      </dgm:t>
    </dgm:pt>
    <dgm:pt modelId="{83ACCFE1-8D12-47B9-93DC-C1E3223B8D79}" type="pres">
      <dgm:prSet presAssocID="{9583130A-03C8-4784-BA7A-A0F967DE7682}" presName="comp" presStyleCnt="0"/>
      <dgm:spPr/>
      <dgm:t>
        <a:bodyPr/>
        <a:lstStyle/>
        <a:p>
          <a:endParaRPr lang="ru-RU"/>
        </a:p>
      </dgm:t>
    </dgm:pt>
    <dgm:pt modelId="{53A8872D-9CFB-4834-96AF-A85872F991E6}" type="pres">
      <dgm:prSet presAssocID="{9583130A-03C8-4784-BA7A-A0F967DE7682}" presName="box" presStyleLbl="node1" presStyleIdx="1" presStyleCnt="3"/>
      <dgm:spPr/>
      <dgm:t>
        <a:bodyPr/>
        <a:lstStyle/>
        <a:p>
          <a:endParaRPr lang="ru-RU"/>
        </a:p>
      </dgm:t>
    </dgm:pt>
    <dgm:pt modelId="{DA950B12-B552-4456-9CB0-64162F7EC7F5}" type="pres">
      <dgm:prSet presAssocID="{9583130A-03C8-4784-BA7A-A0F967DE7682}" presName="img" presStyleLbl="fgImgPlace1" presStyleIdx="1" presStyleCnt="3" custFlipVert="1" custScaleX="22191" custScaleY="5063"/>
      <dgm:spPr/>
      <dgm:t>
        <a:bodyPr/>
        <a:lstStyle/>
        <a:p>
          <a:endParaRPr lang="ru-RU"/>
        </a:p>
      </dgm:t>
    </dgm:pt>
    <dgm:pt modelId="{87154562-E179-4526-B6F1-571B8BC012E3}" type="pres">
      <dgm:prSet presAssocID="{9583130A-03C8-4784-BA7A-A0F967DE768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E8D88C-F8C6-400F-9198-EBFC156E9B84}" type="pres">
      <dgm:prSet presAssocID="{E7E5535B-C880-471E-B22B-C907B94C65F9}" presName="spacer" presStyleCnt="0"/>
      <dgm:spPr/>
      <dgm:t>
        <a:bodyPr/>
        <a:lstStyle/>
        <a:p>
          <a:endParaRPr lang="ru-RU"/>
        </a:p>
      </dgm:t>
    </dgm:pt>
    <dgm:pt modelId="{A3F3D0F6-332A-45F8-ABEF-B22CF7CA80A5}" type="pres">
      <dgm:prSet presAssocID="{4CECCB35-9A5E-4E2D-8C0C-EF797C89FFF6}" presName="comp" presStyleCnt="0"/>
      <dgm:spPr/>
      <dgm:t>
        <a:bodyPr/>
        <a:lstStyle/>
        <a:p>
          <a:endParaRPr lang="ru-RU"/>
        </a:p>
      </dgm:t>
    </dgm:pt>
    <dgm:pt modelId="{E988B852-7531-4B81-A32D-9D56821495B1}" type="pres">
      <dgm:prSet presAssocID="{4CECCB35-9A5E-4E2D-8C0C-EF797C89FFF6}" presName="box" presStyleLbl="node1" presStyleIdx="2" presStyleCnt="3" custLinFactNeighborX="419" custLinFactNeighborY="-597"/>
      <dgm:spPr/>
      <dgm:t>
        <a:bodyPr/>
        <a:lstStyle/>
        <a:p>
          <a:endParaRPr lang="ru-RU"/>
        </a:p>
      </dgm:t>
    </dgm:pt>
    <dgm:pt modelId="{38F645F3-8D98-4420-BE5C-F83275ECF07D}" type="pres">
      <dgm:prSet presAssocID="{4CECCB35-9A5E-4E2D-8C0C-EF797C89FFF6}" presName="img" presStyleLbl="fgImgPlace1" presStyleIdx="2" presStyleCnt="3" custFlipVert="1" custScaleX="22191" custScaleY="3481"/>
      <dgm:spPr/>
      <dgm:t>
        <a:bodyPr/>
        <a:lstStyle/>
        <a:p>
          <a:endParaRPr lang="ru-RU"/>
        </a:p>
      </dgm:t>
    </dgm:pt>
    <dgm:pt modelId="{B0558810-CC0E-4EC1-9690-D6F3AA821D97}" type="pres">
      <dgm:prSet presAssocID="{4CECCB35-9A5E-4E2D-8C0C-EF797C89FFF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D7AF01-D755-4575-A1D6-9D82DB6B1B79}" type="presOf" srcId="{CA8D8EE9-F351-4889-9458-B81929308198}" destId="{57633CF8-5BE4-4468-8C3A-EB56357DEF9F}" srcOrd="0" destOrd="0" presId="urn:microsoft.com/office/officeart/2005/8/layout/vList4#1"/>
    <dgm:cxn modelId="{D66EED5D-E91A-46D9-86B4-E4A19DC060C6}" type="presOf" srcId="{9583130A-03C8-4784-BA7A-A0F967DE7682}" destId="{53A8872D-9CFB-4834-96AF-A85872F991E6}" srcOrd="0" destOrd="0" presId="urn:microsoft.com/office/officeart/2005/8/layout/vList4#1"/>
    <dgm:cxn modelId="{85C7E6ED-F7A2-49EB-BE24-4516E460B7EA}" type="presOf" srcId="{9583130A-03C8-4784-BA7A-A0F967DE7682}" destId="{87154562-E179-4526-B6F1-571B8BC012E3}" srcOrd="1" destOrd="0" presId="urn:microsoft.com/office/officeart/2005/8/layout/vList4#1"/>
    <dgm:cxn modelId="{10E7EAAB-D037-4E73-B48A-45759FE5601A}" srcId="{560B60F0-6F6A-4B7A-A28D-60268A315499}" destId="{CA8D8EE9-F351-4889-9458-B81929308198}" srcOrd="0" destOrd="0" parTransId="{6A4C0D4A-4355-47E1-AAC8-9213F055BF1A}" sibTransId="{573B9AF1-1C19-4536-9D76-1EB78FE54D4E}"/>
    <dgm:cxn modelId="{3A557554-E8A9-4108-90D0-65D495E53CB3}" srcId="{560B60F0-6F6A-4B7A-A28D-60268A315499}" destId="{9583130A-03C8-4784-BA7A-A0F967DE7682}" srcOrd="1" destOrd="0" parTransId="{4F0BAB77-AFBE-4818-938D-6463CEDCD07F}" sibTransId="{E7E5535B-C880-471E-B22B-C907B94C65F9}"/>
    <dgm:cxn modelId="{5529C044-7A8D-46D5-9832-AE010981D369}" srcId="{560B60F0-6F6A-4B7A-A28D-60268A315499}" destId="{4CECCB35-9A5E-4E2D-8C0C-EF797C89FFF6}" srcOrd="2" destOrd="0" parTransId="{BDB343EC-19E9-4B86-9966-0ADB2B2036CE}" sibTransId="{F6758827-7BFD-4C23-B9D2-386F9A3F34BE}"/>
    <dgm:cxn modelId="{D82F3FBF-3F30-403E-BBD0-D4C85B03ED08}" type="presOf" srcId="{CA8D8EE9-F351-4889-9458-B81929308198}" destId="{F1582CAD-C5F9-43CB-A46A-B7D6668FF30C}" srcOrd="1" destOrd="0" presId="urn:microsoft.com/office/officeart/2005/8/layout/vList4#1"/>
    <dgm:cxn modelId="{B8DCD2B8-34B3-4353-A56E-B7A1A58399DF}" type="presOf" srcId="{560B60F0-6F6A-4B7A-A28D-60268A315499}" destId="{9D12DF51-C00B-4E40-8BEA-F1E15496BBB7}" srcOrd="0" destOrd="0" presId="urn:microsoft.com/office/officeart/2005/8/layout/vList4#1"/>
    <dgm:cxn modelId="{7E644203-BE4D-4002-913C-311D3F38857D}" type="presOf" srcId="{4CECCB35-9A5E-4E2D-8C0C-EF797C89FFF6}" destId="{E988B852-7531-4B81-A32D-9D56821495B1}" srcOrd="0" destOrd="0" presId="urn:microsoft.com/office/officeart/2005/8/layout/vList4#1"/>
    <dgm:cxn modelId="{A1C9BF82-2D4D-416D-9593-89C6A5D708D6}" type="presOf" srcId="{4CECCB35-9A5E-4E2D-8C0C-EF797C89FFF6}" destId="{B0558810-CC0E-4EC1-9690-D6F3AA821D97}" srcOrd="1" destOrd="0" presId="urn:microsoft.com/office/officeart/2005/8/layout/vList4#1"/>
    <dgm:cxn modelId="{ADEF4426-E297-49E9-8542-A998356EE144}" type="presParOf" srcId="{9D12DF51-C00B-4E40-8BEA-F1E15496BBB7}" destId="{D25303E4-A0CE-4872-91B4-D31C701CD4E5}" srcOrd="0" destOrd="0" presId="urn:microsoft.com/office/officeart/2005/8/layout/vList4#1"/>
    <dgm:cxn modelId="{A38301D2-041E-405E-8F33-FB5DE2338D45}" type="presParOf" srcId="{D25303E4-A0CE-4872-91B4-D31C701CD4E5}" destId="{57633CF8-5BE4-4468-8C3A-EB56357DEF9F}" srcOrd="0" destOrd="0" presId="urn:microsoft.com/office/officeart/2005/8/layout/vList4#1"/>
    <dgm:cxn modelId="{7533B79B-DB03-4F33-938B-19B880CBED07}" type="presParOf" srcId="{D25303E4-A0CE-4872-91B4-D31C701CD4E5}" destId="{324D245E-AAFF-4722-8C81-9CC84714E9B5}" srcOrd="1" destOrd="0" presId="urn:microsoft.com/office/officeart/2005/8/layout/vList4#1"/>
    <dgm:cxn modelId="{80D6BB52-4DF4-41E8-8C5F-D1EC675007F1}" type="presParOf" srcId="{D25303E4-A0CE-4872-91B4-D31C701CD4E5}" destId="{F1582CAD-C5F9-43CB-A46A-B7D6668FF30C}" srcOrd="2" destOrd="0" presId="urn:microsoft.com/office/officeart/2005/8/layout/vList4#1"/>
    <dgm:cxn modelId="{C23C0C12-B184-4B3E-9D81-C9CD6B3FD5FC}" type="presParOf" srcId="{9D12DF51-C00B-4E40-8BEA-F1E15496BBB7}" destId="{7329D948-8B63-48F7-866E-6BB662FA8D7E}" srcOrd="1" destOrd="0" presId="urn:microsoft.com/office/officeart/2005/8/layout/vList4#1"/>
    <dgm:cxn modelId="{F56686F6-3F19-4B9B-BFB1-9A611CE1C27F}" type="presParOf" srcId="{9D12DF51-C00B-4E40-8BEA-F1E15496BBB7}" destId="{83ACCFE1-8D12-47B9-93DC-C1E3223B8D79}" srcOrd="2" destOrd="0" presId="urn:microsoft.com/office/officeart/2005/8/layout/vList4#1"/>
    <dgm:cxn modelId="{14B4D593-647D-4AF7-85D1-656971AD9A3B}" type="presParOf" srcId="{83ACCFE1-8D12-47B9-93DC-C1E3223B8D79}" destId="{53A8872D-9CFB-4834-96AF-A85872F991E6}" srcOrd="0" destOrd="0" presId="urn:microsoft.com/office/officeart/2005/8/layout/vList4#1"/>
    <dgm:cxn modelId="{AC829916-FFC2-46DE-A9B2-C2A42EFEA288}" type="presParOf" srcId="{83ACCFE1-8D12-47B9-93DC-C1E3223B8D79}" destId="{DA950B12-B552-4456-9CB0-64162F7EC7F5}" srcOrd="1" destOrd="0" presId="urn:microsoft.com/office/officeart/2005/8/layout/vList4#1"/>
    <dgm:cxn modelId="{BCB6F6E6-388C-44C4-A4FE-12FCB51429DE}" type="presParOf" srcId="{83ACCFE1-8D12-47B9-93DC-C1E3223B8D79}" destId="{87154562-E179-4526-B6F1-571B8BC012E3}" srcOrd="2" destOrd="0" presId="urn:microsoft.com/office/officeart/2005/8/layout/vList4#1"/>
    <dgm:cxn modelId="{001DF0B9-8543-40E9-8072-3082BD0952DC}" type="presParOf" srcId="{9D12DF51-C00B-4E40-8BEA-F1E15496BBB7}" destId="{D8E8D88C-F8C6-400F-9198-EBFC156E9B84}" srcOrd="3" destOrd="0" presId="urn:microsoft.com/office/officeart/2005/8/layout/vList4#1"/>
    <dgm:cxn modelId="{6E6036B2-5023-4FF5-994E-1185F6326385}" type="presParOf" srcId="{9D12DF51-C00B-4E40-8BEA-F1E15496BBB7}" destId="{A3F3D0F6-332A-45F8-ABEF-B22CF7CA80A5}" srcOrd="4" destOrd="0" presId="urn:microsoft.com/office/officeart/2005/8/layout/vList4#1"/>
    <dgm:cxn modelId="{9BD1B4B3-2753-4287-B143-3205449820E5}" type="presParOf" srcId="{A3F3D0F6-332A-45F8-ABEF-B22CF7CA80A5}" destId="{E988B852-7531-4B81-A32D-9D56821495B1}" srcOrd="0" destOrd="0" presId="urn:microsoft.com/office/officeart/2005/8/layout/vList4#1"/>
    <dgm:cxn modelId="{E3DD5D5F-37FD-4A7B-A057-6CBEE42ABD1F}" type="presParOf" srcId="{A3F3D0F6-332A-45F8-ABEF-B22CF7CA80A5}" destId="{38F645F3-8D98-4420-BE5C-F83275ECF07D}" srcOrd="1" destOrd="0" presId="urn:microsoft.com/office/officeart/2005/8/layout/vList4#1"/>
    <dgm:cxn modelId="{6E817CA0-F57A-45B8-AE48-183E4EEC6B4A}" type="presParOf" srcId="{A3F3D0F6-332A-45F8-ABEF-B22CF7CA80A5}" destId="{B0558810-CC0E-4EC1-9690-D6F3AA821D97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CFD15C-C320-4589-90E6-E6316FCD8342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1C6F5D0-4A80-416A-A555-CB81D1EA2D7C}">
      <dgm:prSet phldrT="[Текст]"/>
      <dgm:spPr/>
      <dgm:t>
        <a:bodyPr/>
        <a:lstStyle/>
        <a:p>
          <a:r>
            <a:rPr lang="ru-RU" dirty="0" smtClean="0"/>
            <a:t>Повышение престижа</a:t>
          </a:r>
          <a:endParaRPr lang="ru-RU" dirty="0"/>
        </a:p>
      </dgm:t>
    </dgm:pt>
    <dgm:pt modelId="{531CAB38-1F6F-4532-8D7A-ABF6BEFDD46F}" type="parTrans" cxnId="{22F7797A-A1CF-4F97-91EC-7843FF5E1CF8}">
      <dgm:prSet/>
      <dgm:spPr/>
      <dgm:t>
        <a:bodyPr/>
        <a:lstStyle/>
        <a:p>
          <a:endParaRPr lang="ru-RU"/>
        </a:p>
      </dgm:t>
    </dgm:pt>
    <dgm:pt modelId="{F59344F2-5507-460A-84B5-ECE83F6BBFC3}" type="sibTrans" cxnId="{22F7797A-A1CF-4F97-91EC-7843FF5E1CF8}">
      <dgm:prSet/>
      <dgm:spPr/>
      <dgm:t>
        <a:bodyPr/>
        <a:lstStyle/>
        <a:p>
          <a:endParaRPr lang="ru-RU"/>
        </a:p>
      </dgm:t>
    </dgm:pt>
    <dgm:pt modelId="{19CE5CF7-21A6-46EE-BAA4-9D4CF8A70CD9}">
      <dgm:prSet phldrT="[Текст]"/>
      <dgm:spPr/>
      <dgm:t>
        <a:bodyPr/>
        <a:lstStyle/>
        <a:p>
          <a:r>
            <a:rPr lang="ru-RU" dirty="0" smtClean="0"/>
            <a:t>Профессий</a:t>
          </a:r>
          <a:endParaRPr lang="ru-RU" dirty="0"/>
        </a:p>
      </dgm:t>
    </dgm:pt>
    <dgm:pt modelId="{4C8BC5A6-77D1-4DB7-811C-A0D93BB62CCB}" type="parTrans" cxnId="{290A2A5E-5443-43FA-92FE-E345E041B9D1}">
      <dgm:prSet/>
      <dgm:spPr/>
      <dgm:t>
        <a:bodyPr/>
        <a:lstStyle/>
        <a:p>
          <a:endParaRPr lang="ru-RU"/>
        </a:p>
      </dgm:t>
    </dgm:pt>
    <dgm:pt modelId="{46A68BF3-C0EF-4526-A0BF-2C77E8A259E9}" type="sibTrans" cxnId="{290A2A5E-5443-43FA-92FE-E345E041B9D1}">
      <dgm:prSet/>
      <dgm:spPr/>
      <dgm:t>
        <a:bodyPr/>
        <a:lstStyle/>
        <a:p>
          <a:endParaRPr lang="ru-RU"/>
        </a:p>
      </dgm:t>
    </dgm:pt>
    <dgm:pt modelId="{00FB70FC-6EDE-402B-82C3-019DA8C6877A}">
      <dgm:prSet phldrT="[Текст]"/>
      <dgm:spPr/>
      <dgm:t>
        <a:bodyPr/>
        <a:lstStyle/>
        <a:p>
          <a:r>
            <a:rPr lang="ru-RU" dirty="0" smtClean="0"/>
            <a:t>Отрасли</a:t>
          </a:r>
          <a:endParaRPr lang="ru-RU" dirty="0"/>
        </a:p>
      </dgm:t>
    </dgm:pt>
    <dgm:pt modelId="{AF24D9C4-71EB-4AD2-92AC-3E24E3EF3EA7}" type="parTrans" cxnId="{50F7902B-E44B-4D17-BFD9-822F40DEE68D}">
      <dgm:prSet/>
      <dgm:spPr/>
      <dgm:t>
        <a:bodyPr/>
        <a:lstStyle/>
        <a:p>
          <a:endParaRPr lang="ru-RU"/>
        </a:p>
      </dgm:t>
    </dgm:pt>
    <dgm:pt modelId="{3423AF08-7A4A-43EB-8F04-CAC8864849E5}" type="sibTrans" cxnId="{50F7902B-E44B-4D17-BFD9-822F40DEE68D}">
      <dgm:prSet/>
      <dgm:spPr/>
      <dgm:t>
        <a:bodyPr/>
        <a:lstStyle/>
        <a:p>
          <a:endParaRPr lang="ru-RU"/>
        </a:p>
      </dgm:t>
    </dgm:pt>
    <dgm:pt modelId="{B3797BFE-40CA-4F02-873A-8E817E947F4A}">
      <dgm:prSet phldrT="[Текст]"/>
      <dgm:spPr/>
      <dgm:t>
        <a:bodyPr/>
        <a:lstStyle/>
        <a:p>
          <a:r>
            <a:rPr lang="ru-RU" dirty="0" smtClean="0"/>
            <a:t>Освещение значимых событий, регулярная профильная работа со СМИ</a:t>
          </a:r>
          <a:endParaRPr lang="ru-RU" dirty="0"/>
        </a:p>
      </dgm:t>
    </dgm:pt>
    <dgm:pt modelId="{E938DE18-04CF-4DCB-8A72-2FE2EEFF7D6D}" type="parTrans" cxnId="{0AEB4B36-CF03-4B69-B835-CEE902334463}">
      <dgm:prSet/>
      <dgm:spPr/>
      <dgm:t>
        <a:bodyPr/>
        <a:lstStyle/>
        <a:p>
          <a:endParaRPr lang="ru-RU"/>
        </a:p>
      </dgm:t>
    </dgm:pt>
    <dgm:pt modelId="{B388DF40-2C0E-4E48-9734-5E9D4DCCE0AA}" type="sibTrans" cxnId="{0AEB4B36-CF03-4B69-B835-CEE902334463}">
      <dgm:prSet/>
      <dgm:spPr/>
      <dgm:t>
        <a:bodyPr/>
        <a:lstStyle/>
        <a:p>
          <a:endParaRPr lang="ru-RU"/>
        </a:p>
      </dgm:t>
    </dgm:pt>
    <dgm:pt modelId="{DD6CEBD1-9E85-46D6-83D2-0C128943C46C}">
      <dgm:prSet phldrT="[Текст]"/>
      <dgm:spPr/>
      <dgm:t>
        <a:bodyPr/>
        <a:lstStyle/>
        <a:p>
          <a:r>
            <a:rPr lang="ru-RU" dirty="0" smtClean="0"/>
            <a:t>Собственные проекты и рубрики, в </a:t>
          </a:r>
          <a:r>
            <a:rPr lang="ru-RU" dirty="0" err="1" smtClean="0"/>
            <a:t>т.ч</a:t>
          </a:r>
          <a:r>
            <a:rPr lang="ru-RU" dirty="0" smtClean="0"/>
            <a:t>. «Люди труда», </a:t>
          </a:r>
          <a:r>
            <a:rPr lang="en-US" dirty="0" smtClean="0"/>
            <a:t>#GETfun </a:t>
          </a:r>
          <a:r>
            <a:rPr lang="ru-RU" dirty="0" smtClean="0"/>
            <a:t>и др.</a:t>
          </a:r>
          <a:endParaRPr lang="ru-RU" dirty="0"/>
        </a:p>
      </dgm:t>
    </dgm:pt>
    <dgm:pt modelId="{769BB09A-4AF7-4AE2-9EBA-C85FEFB1767A}" type="sibTrans" cxnId="{62BC5DEA-976B-4168-AA9F-DF7D98872AB1}">
      <dgm:prSet/>
      <dgm:spPr/>
      <dgm:t>
        <a:bodyPr/>
        <a:lstStyle/>
        <a:p>
          <a:endParaRPr lang="ru-RU"/>
        </a:p>
      </dgm:t>
    </dgm:pt>
    <dgm:pt modelId="{582AFC52-1858-45BE-9C1C-4F14D5CC042F}" type="parTrans" cxnId="{62BC5DEA-976B-4168-AA9F-DF7D98872AB1}">
      <dgm:prSet/>
      <dgm:spPr/>
      <dgm:t>
        <a:bodyPr/>
        <a:lstStyle/>
        <a:p>
          <a:endParaRPr lang="ru-RU"/>
        </a:p>
      </dgm:t>
    </dgm:pt>
    <dgm:pt modelId="{8192CB28-D0E5-411C-818C-4A07E5AE7C71}">
      <dgm:prSet phldrT="[Текст]"/>
      <dgm:spPr/>
      <dgm:t>
        <a:bodyPr/>
        <a:lstStyle/>
        <a:p>
          <a:r>
            <a:rPr lang="ru-RU" dirty="0" smtClean="0"/>
            <a:t>Эксклюзивное освещение конкурсов профессионального мастерства</a:t>
          </a:r>
          <a:endParaRPr lang="ru-RU" dirty="0"/>
        </a:p>
      </dgm:t>
    </dgm:pt>
    <dgm:pt modelId="{12226B39-D7D5-489E-865E-CD768247B64C}" type="parTrans" cxnId="{8DCEBB1C-5EB3-4526-8BF5-1B3432806029}">
      <dgm:prSet/>
      <dgm:spPr/>
      <dgm:t>
        <a:bodyPr/>
        <a:lstStyle/>
        <a:p>
          <a:endParaRPr lang="ru-RU"/>
        </a:p>
      </dgm:t>
    </dgm:pt>
    <dgm:pt modelId="{BB6ED1CF-166B-4829-A502-82B4F4BDE275}" type="sibTrans" cxnId="{8DCEBB1C-5EB3-4526-8BF5-1B3432806029}">
      <dgm:prSet/>
      <dgm:spPr/>
      <dgm:t>
        <a:bodyPr/>
        <a:lstStyle/>
        <a:p>
          <a:endParaRPr lang="ru-RU"/>
        </a:p>
      </dgm:t>
    </dgm:pt>
    <dgm:pt modelId="{926848F8-BE48-489B-BD50-81768F73F9D0}">
      <dgm:prSet phldrT="[Текст]"/>
      <dgm:spPr/>
      <dgm:t>
        <a:bodyPr/>
        <a:lstStyle/>
        <a:p>
          <a:r>
            <a:rPr lang="ru-RU" dirty="0" smtClean="0"/>
            <a:t>Вовлечение всех поколений петербуржцев, в .</a:t>
          </a:r>
          <a:r>
            <a:rPr lang="ru-RU" dirty="0" err="1" smtClean="0"/>
            <a:t>т.ч</a:t>
          </a:r>
          <a:r>
            <a:rPr lang="ru-RU" dirty="0" smtClean="0"/>
            <a:t>. школьников в жизнь предприятия </a:t>
          </a:r>
          <a:endParaRPr lang="ru-RU" dirty="0"/>
        </a:p>
      </dgm:t>
    </dgm:pt>
    <dgm:pt modelId="{C87402D9-AC7B-4037-8F3B-97982CFB51FE}" type="parTrans" cxnId="{A7D78C3A-7F06-4E5A-AC71-B362FC8D8679}">
      <dgm:prSet/>
      <dgm:spPr/>
      <dgm:t>
        <a:bodyPr/>
        <a:lstStyle/>
        <a:p>
          <a:endParaRPr lang="ru-RU"/>
        </a:p>
      </dgm:t>
    </dgm:pt>
    <dgm:pt modelId="{5D756EDF-4962-4296-A9E1-CAFE2FE849C4}" type="sibTrans" cxnId="{A7D78C3A-7F06-4E5A-AC71-B362FC8D8679}">
      <dgm:prSet/>
      <dgm:spPr/>
      <dgm:t>
        <a:bodyPr/>
        <a:lstStyle/>
        <a:p>
          <a:endParaRPr lang="ru-RU"/>
        </a:p>
      </dgm:t>
    </dgm:pt>
    <dgm:pt modelId="{9E62D0E0-AC34-4553-9A74-57869B19D1A6}">
      <dgm:prSet phldrT="[Текст]"/>
      <dgm:spPr/>
      <dgm:t>
        <a:bodyPr/>
        <a:lstStyle/>
        <a:p>
          <a:r>
            <a:rPr lang="ru-RU" dirty="0" smtClean="0"/>
            <a:t>Сторителлинг </a:t>
          </a:r>
          <a:br>
            <a:rPr lang="ru-RU" dirty="0" smtClean="0"/>
          </a:br>
          <a:r>
            <a:rPr lang="ru-RU" dirty="0" smtClean="0"/>
            <a:t>и прямая речь -</a:t>
          </a:r>
          <a:br>
            <a:rPr lang="ru-RU" dirty="0" smtClean="0"/>
          </a:br>
          <a:r>
            <a:rPr lang="ru-RU" dirty="0" smtClean="0"/>
            <a:t>в основе материалов ГЭТ, привлекающих СМИ</a:t>
          </a:r>
        </a:p>
        <a:p>
          <a:endParaRPr lang="ru-RU" dirty="0"/>
        </a:p>
      </dgm:t>
    </dgm:pt>
    <dgm:pt modelId="{3CDA6F93-F376-4A1B-8CEE-38D1C86389A6}" type="parTrans" cxnId="{0A72D0DC-27FB-4076-94E5-2C93CA44047A}">
      <dgm:prSet/>
      <dgm:spPr/>
      <dgm:t>
        <a:bodyPr/>
        <a:lstStyle/>
        <a:p>
          <a:endParaRPr lang="ru-RU"/>
        </a:p>
      </dgm:t>
    </dgm:pt>
    <dgm:pt modelId="{0B3B521A-2140-48BA-8284-3C929A5CD3EB}" type="sibTrans" cxnId="{0A72D0DC-27FB-4076-94E5-2C93CA44047A}">
      <dgm:prSet/>
      <dgm:spPr/>
      <dgm:t>
        <a:bodyPr/>
        <a:lstStyle/>
        <a:p>
          <a:endParaRPr lang="ru-RU"/>
        </a:p>
      </dgm:t>
    </dgm:pt>
    <dgm:pt modelId="{D1AA1D05-DBDC-45AE-B7D5-13EBB40786D9}">
      <dgm:prSet phldrT="[Текст]"/>
      <dgm:spPr/>
      <dgm:t>
        <a:bodyPr/>
        <a:lstStyle/>
        <a:p>
          <a:r>
            <a:rPr lang="ru-RU" dirty="0" smtClean="0"/>
            <a:t>Конкурс детских рисунков, художественные и фотовыставки</a:t>
          </a:r>
          <a:endParaRPr lang="ru-RU" dirty="0"/>
        </a:p>
      </dgm:t>
    </dgm:pt>
    <dgm:pt modelId="{9F24F19C-577D-4E28-9B9E-85CB9B6985C6}" type="parTrans" cxnId="{D884454F-25A9-4055-9BB9-14E7EBC5E4C1}">
      <dgm:prSet/>
      <dgm:spPr/>
      <dgm:t>
        <a:bodyPr/>
        <a:lstStyle/>
        <a:p>
          <a:endParaRPr lang="ru-RU"/>
        </a:p>
      </dgm:t>
    </dgm:pt>
    <dgm:pt modelId="{3FFE79CB-6CD9-4B52-8EB5-81E37BAB0B36}" type="sibTrans" cxnId="{D884454F-25A9-4055-9BB9-14E7EBC5E4C1}">
      <dgm:prSet/>
      <dgm:spPr/>
      <dgm:t>
        <a:bodyPr/>
        <a:lstStyle/>
        <a:p>
          <a:endParaRPr lang="ru-RU"/>
        </a:p>
      </dgm:t>
    </dgm:pt>
    <dgm:pt modelId="{3851EB2A-89E6-4053-B231-7734667DF4F6}" type="pres">
      <dgm:prSet presAssocID="{78CFD15C-C320-4589-90E6-E6316FCD834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CA62299-7BFD-426B-B3C9-F7DD6D11634E}" type="pres">
      <dgm:prSet presAssocID="{31C6F5D0-4A80-416A-A555-CB81D1EA2D7C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8EFD57E-2DCE-453B-B0D8-48C16AC797CA}" type="pres">
      <dgm:prSet presAssocID="{31C6F5D0-4A80-416A-A555-CB81D1EA2D7C}" presName="rootComposite1" presStyleCnt="0"/>
      <dgm:spPr/>
      <dgm:t>
        <a:bodyPr/>
        <a:lstStyle/>
        <a:p>
          <a:endParaRPr lang="ru-RU"/>
        </a:p>
      </dgm:t>
    </dgm:pt>
    <dgm:pt modelId="{67AC338F-B004-430A-887D-6273529BBBBF}" type="pres">
      <dgm:prSet presAssocID="{31C6F5D0-4A80-416A-A555-CB81D1EA2D7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D30DAA-8EF2-49D9-A1EC-C3E93ED94BC2}" type="pres">
      <dgm:prSet presAssocID="{31C6F5D0-4A80-416A-A555-CB81D1EA2D7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E32FB2B-16BE-41FC-965A-FAB1548684C6}" type="pres">
      <dgm:prSet presAssocID="{31C6F5D0-4A80-416A-A555-CB81D1EA2D7C}" presName="hierChild2" presStyleCnt="0"/>
      <dgm:spPr/>
      <dgm:t>
        <a:bodyPr/>
        <a:lstStyle/>
        <a:p>
          <a:endParaRPr lang="ru-RU"/>
        </a:p>
      </dgm:t>
    </dgm:pt>
    <dgm:pt modelId="{57A4C570-8B41-491C-BA35-308BCEE31AF6}" type="pres">
      <dgm:prSet presAssocID="{4C8BC5A6-77D1-4DB7-811C-A0D93BB62CCB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558B870-8346-43B4-9B08-F3F72C1231D1}" type="pres">
      <dgm:prSet presAssocID="{19CE5CF7-21A6-46EE-BAA4-9D4CF8A70CD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87B289EA-EBD1-4CA5-BA7F-34E5342757D8}" type="pres">
      <dgm:prSet presAssocID="{19CE5CF7-21A6-46EE-BAA4-9D4CF8A70CD9}" presName="rootComposite" presStyleCnt="0"/>
      <dgm:spPr/>
      <dgm:t>
        <a:bodyPr/>
        <a:lstStyle/>
        <a:p>
          <a:endParaRPr lang="ru-RU"/>
        </a:p>
      </dgm:t>
    </dgm:pt>
    <dgm:pt modelId="{435EE26B-E1BA-4089-B7EE-0EB59F99C473}" type="pres">
      <dgm:prSet presAssocID="{19CE5CF7-21A6-46EE-BAA4-9D4CF8A70CD9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2923DA-7B63-46D0-97E9-A97F74921277}" type="pres">
      <dgm:prSet presAssocID="{19CE5CF7-21A6-46EE-BAA4-9D4CF8A70CD9}" presName="rootConnector" presStyleLbl="node2" presStyleIdx="0" presStyleCnt="2"/>
      <dgm:spPr/>
      <dgm:t>
        <a:bodyPr/>
        <a:lstStyle/>
        <a:p>
          <a:endParaRPr lang="ru-RU"/>
        </a:p>
      </dgm:t>
    </dgm:pt>
    <dgm:pt modelId="{F97DB5F0-909D-47C5-AB2F-C63E930F1102}" type="pres">
      <dgm:prSet presAssocID="{19CE5CF7-21A6-46EE-BAA4-9D4CF8A70CD9}" presName="hierChild4" presStyleCnt="0"/>
      <dgm:spPr/>
      <dgm:t>
        <a:bodyPr/>
        <a:lstStyle/>
        <a:p>
          <a:endParaRPr lang="ru-RU"/>
        </a:p>
      </dgm:t>
    </dgm:pt>
    <dgm:pt modelId="{AA0DC529-9CFA-4347-A6A9-A57CA7C9454F}" type="pres">
      <dgm:prSet presAssocID="{582AFC52-1858-45BE-9C1C-4F14D5CC042F}" presName="Name37" presStyleLbl="parChTrans1D3" presStyleIdx="0" presStyleCnt="6"/>
      <dgm:spPr/>
      <dgm:t>
        <a:bodyPr/>
        <a:lstStyle/>
        <a:p>
          <a:endParaRPr lang="ru-RU"/>
        </a:p>
      </dgm:t>
    </dgm:pt>
    <dgm:pt modelId="{8DA35E04-CFA9-4F76-91BF-E613737F106A}" type="pres">
      <dgm:prSet presAssocID="{DD6CEBD1-9E85-46D6-83D2-0C128943C46C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948D7BD-11E9-4CE8-B1ED-F00D351DE6A3}" type="pres">
      <dgm:prSet presAssocID="{DD6CEBD1-9E85-46D6-83D2-0C128943C46C}" presName="rootComposite" presStyleCnt="0"/>
      <dgm:spPr/>
      <dgm:t>
        <a:bodyPr/>
        <a:lstStyle/>
        <a:p>
          <a:endParaRPr lang="ru-RU"/>
        </a:p>
      </dgm:t>
    </dgm:pt>
    <dgm:pt modelId="{EDC495D9-024F-4A70-B30F-4A53A569B2A3}" type="pres">
      <dgm:prSet presAssocID="{DD6CEBD1-9E85-46D6-83D2-0C128943C46C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991BFC-957B-47B4-B75A-1269D25F9D78}" type="pres">
      <dgm:prSet presAssocID="{DD6CEBD1-9E85-46D6-83D2-0C128943C46C}" presName="rootConnector" presStyleLbl="node3" presStyleIdx="0" presStyleCnt="6"/>
      <dgm:spPr/>
      <dgm:t>
        <a:bodyPr/>
        <a:lstStyle/>
        <a:p>
          <a:endParaRPr lang="ru-RU"/>
        </a:p>
      </dgm:t>
    </dgm:pt>
    <dgm:pt modelId="{F5AAF4EC-1603-4D60-ABFD-F6E8461746CF}" type="pres">
      <dgm:prSet presAssocID="{DD6CEBD1-9E85-46D6-83D2-0C128943C46C}" presName="hierChild4" presStyleCnt="0"/>
      <dgm:spPr/>
      <dgm:t>
        <a:bodyPr/>
        <a:lstStyle/>
        <a:p>
          <a:endParaRPr lang="ru-RU"/>
        </a:p>
      </dgm:t>
    </dgm:pt>
    <dgm:pt modelId="{1A1C0F0D-EF13-4EB2-86AE-EB76FC3C2ECF}" type="pres">
      <dgm:prSet presAssocID="{DD6CEBD1-9E85-46D6-83D2-0C128943C46C}" presName="hierChild5" presStyleCnt="0"/>
      <dgm:spPr/>
      <dgm:t>
        <a:bodyPr/>
        <a:lstStyle/>
        <a:p>
          <a:endParaRPr lang="ru-RU"/>
        </a:p>
      </dgm:t>
    </dgm:pt>
    <dgm:pt modelId="{4EA867BD-6A7C-4D29-96BA-489E6D0A0F05}" type="pres">
      <dgm:prSet presAssocID="{12226B39-D7D5-489E-865E-CD768247B64C}" presName="Name37" presStyleLbl="parChTrans1D3" presStyleIdx="1" presStyleCnt="6"/>
      <dgm:spPr/>
      <dgm:t>
        <a:bodyPr/>
        <a:lstStyle/>
        <a:p>
          <a:endParaRPr lang="ru-RU"/>
        </a:p>
      </dgm:t>
    </dgm:pt>
    <dgm:pt modelId="{533CBAF3-6599-4CCB-BF1E-C502CC7CE280}" type="pres">
      <dgm:prSet presAssocID="{8192CB28-D0E5-411C-818C-4A07E5AE7C7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1325926-CB76-469A-8528-61DEE0D95958}" type="pres">
      <dgm:prSet presAssocID="{8192CB28-D0E5-411C-818C-4A07E5AE7C71}" presName="rootComposite" presStyleCnt="0"/>
      <dgm:spPr/>
      <dgm:t>
        <a:bodyPr/>
        <a:lstStyle/>
        <a:p>
          <a:endParaRPr lang="ru-RU"/>
        </a:p>
      </dgm:t>
    </dgm:pt>
    <dgm:pt modelId="{B12CBA32-BF1A-4DBE-A01B-6BD52204EAED}" type="pres">
      <dgm:prSet presAssocID="{8192CB28-D0E5-411C-818C-4A07E5AE7C71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054668-AC6C-48EF-9025-057620C1BA16}" type="pres">
      <dgm:prSet presAssocID="{8192CB28-D0E5-411C-818C-4A07E5AE7C71}" presName="rootConnector" presStyleLbl="node3" presStyleIdx="1" presStyleCnt="6"/>
      <dgm:spPr/>
      <dgm:t>
        <a:bodyPr/>
        <a:lstStyle/>
        <a:p>
          <a:endParaRPr lang="ru-RU"/>
        </a:p>
      </dgm:t>
    </dgm:pt>
    <dgm:pt modelId="{8C434416-0114-4577-8FFD-42E9DA0C4B78}" type="pres">
      <dgm:prSet presAssocID="{8192CB28-D0E5-411C-818C-4A07E5AE7C71}" presName="hierChild4" presStyleCnt="0"/>
      <dgm:spPr/>
      <dgm:t>
        <a:bodyPr/>
        <a:lstStyle/>
        <a:p>
          <a:endParaRPr lang="ru-RU"/>
        </a:p>
      </dgm:t>
    </dgm:pt>
    <dgm:pt modelId="{9D4112FF-C799-49E1-AB35-2D26F8A34325}" type="pres">
      <dgm:prSet presAssocID="{8192CB28-D0E5-411C-818C-4A07E5AE7C71}" presName="hierChild5" presStyleCnt="0"/>
      <dgm:spPr/>
      <dgm:t>
        <a:bodyPr/>
        <a:lstStyle/>
        <a:p>
          <a:endParaRPr lang="ru-RU"/>
        </a:p>
      </dgm:t>
    </dgm:pt>
    <dgm:pt modelId="{BA03A559-371B-4F8D-8B9F-5F1E66D4252C}" type="pres">
      <dgm:prSet presAssocID="{3CDA6F93-F376-4A1B-8CEE-38D1C86389A6}" presName="Name37" presStyleLbl="parChTrans1D3" presStyleIdx="2" presStyleCnt="6"/>
      <dgm:spPr/>
      <dgm:t>
        <a:bodyPr/>
        <a:lstStyle/>
        <a:p>
          <a:endParaRPr lang="ru-RU"/>
        </a:p>
      </dgm:t>
    </dgm:pt>
    <dgm:pt modelId="{C0824D08-97F7-454D-BD68-FA81167332C6}" type="pres">
      <dgm:prSet presAssocID="{9E62D0E0-AC34-4553-9A74-57869B19D1A6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F202039-CDE7-4C9E-B19A-37C00F64AD26}" type="pres">
      <dgm:prSet presAssocID="{9E62D0E0-AC34-4553-9A74-57869B19D1A6}" presName="rootComposite" presStyleCnt="0"/>
      <dgm:spPr/>
      <dgm:t>
        <a:bodyPr/>
        <a:lstStyle/>
        <a:p>
          <a:endParaRPr lang="ru-RU"/>
        </a:p>
      </dgm:t>
    </dgm:pt>
    <dgm:pt modelId="{C87F9677-ECDA-49B6-833B-A0471ABC7E2D}" type="pres">
      <dgm:prSet presAssocID="{9E62D0E0-AC34-4553-9A74-57869B19D1A6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7873A0-B04D-42D5-9EAA-0A97192CF037}" type="pres">
      <dgm:prSet presAssocID="{9E62D0E0-AC34-4553-9A74-57869B19D1A6}" presName="rootConnector" presStyleLbl="node3" presStyleIdx="2" presStyleCnt="6"/>
      <dgm:spPr/>
      <dgm:t>
        <a:bodyPr/>
        <a:lstStyle/>
        <a:p>
          <a:endParaRPr lang="ru-RU"/>
        </a:p>
      </dgm:t>
    </dgm:pt>
    <dgm:pt modelId="{2D0784AE-08CC-451C-9FD1-7096096D7AC6}" type="pres">
      <dgm:prSet presAssocID="{9E62D0E0-AC34-4553-9A74-57869B19D1A6}" presName="hierChild4" presStyleCnt="0"/>
      <dgm:spPr/>
      <dgm:t>
        <a:bodyPr/>
        <a:lstStyle/>
        <a:p>
          <a:endParaRPr lang="ru-RU"/>
        </a:p>
      </dgm:t>
    </dgm:pt>
    <dgm:pt modelId="{E98A6BFE-3D5F-444C-B2AF-989708DA443B}" type="pres">
      <dgm:prSet presAssocID="{9E62D0E0-AC34-4553-9A74-57869B19D1A6}" presName="hierChild5" presStyleCnt="0"/>
      <dgm:spPr/>
      <dgm:t>
        <a:bodyPr/>
        <a:lstStyle/>
        <a:p>
          <a:endParaRPr lang="ru-RU"/>
        </a:p>
      </dgm:t>
    </dgm:pt>
    <dgm:pt modelId="{189C5B56-DF50-43C0-89E6-601C569C1414}" type="pres">
      <dgm:prSet presAssocID="{19CE5CF7-21A6-46EE-BAA4-9D4CF8A70CD9}" presName="hierChild5" presStyleCnt="0"/>
      <dgm:spPr/>
      <dgm:t>
        <a:bodyPr/>
        <a:lstStyle/>
        <a:p>
          <a:endParaRPr lang="ru-RU"/>
        </a:p>
      </dgm:t>
    </dgm:pt>
    <dgm:pt modelId="{7FCA5894-C964-4141-8445-3A224977741E}" type="pres">
      <dgm:prSet presAssocID="{AF24D9C4-71EB-4AD2-92AC-3E24E3EF3EA7}" presName="Name37" presStyleLbl="parChTrans1D2" presStyleIdx="1" presStyleCnt="2"/>
      <dgm:spPr/>
      <dgm:t>
        <a:bodyPr/>
        <a:lstStyle/>
        <a:p>
          <a:endParaRPr lang="ru-RU"/>
        </a:p>
      </dgm:t>
    </dgm:pt>
    <dgm:pt modelId="{3B31D09A-4560-44A3-8A8B-837D01D5A312}" type="pres">
      <dgm:prSet presAssocID="{00FB70FC-6EDE-402B-82C3-019DA8C6877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4E80E10-A665-47C3-A70E-A6192248BCCD}" type="pres">
      <dgm:prSet presAssocID="{00FB70FC-6EDE-402B-82C3-019DA8C6877A}" presName="rootComposite" presStyleCnt="0"/>
      <dgm:spPr/>
      <dgm:t>
        <a:bodyPr/>
        <a:lstStyle/>
        <a:p>
          <a:endParaRPr lang="ru-RU"/>
        </a:p>
      </dgm:t>
    </dgm:pt>
    <dgm:pt modelId="{F101AAF8-A899-450C-9A1C-0FB1C64EB679}" type="pres">
      <dgm:prSet presAssocID="{00FB70FC-6EDE-402B-82C3-019DA8C6877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8BCE82-51C4-47C2-9093-680C18820477}" type="pres">
      <dgm:prSet presAssocID="{00FB70FC-6EDE-402B-82C3-019DA8C6877A}" presName="rootConnector" presStyleLbl="node2" presStyleIdx="1" presStyleCnt="2"/>
      <dgm:spPr/>
      <dgm:t>
        <a:bodyPr/>
        <a:lstStyle/>
        <a:p>
          <a:endParaRPr lang="ru-RU"/>
        </a:p>
      </dgm:t>
    </dgm:pt>
    <dgm:pt modelId="{5562C1B3-5286-4C24-96C8-341278817707}" type="pres">
      <dgm:prSet presAssocID="{00FB70FC-6EDE-402B-82C3-019DA8C6877A}" presName="hierChild4" presStyleCnt="0"/>
      <dgm:spPr/>
      <dgm:t>
        <a:bodyPr/>
        <a:lstStyle/>
        <a:p>
          <a:endParaRPr lang="ru-RU"/>
        </a:p>
      </dgm:t>
    </dgm:pt>
    <dgm:pt modelId="{60492245-3698-448C-BE42-C17ADB6862DC}" type="pres">
      <dgm:prSet presAssocID="{E938DE18-04CF-4DCB-8A72-2FE2EEFF7D6D}" presName="Name37" presStyleLbl="parChTrans1D3" presStyleIdx="3" presStyleCnt="6"/>
      <dgm:spPr/>
      <dgm:t>
        <a:bodyPr/>
        <a:lstStyle/>
        <a:p>
          <a:endParaRPr lang="ru-RU"/>
        </a:p>
      </dgm:t>
    </dgm:pt>
    <dgm:pt modelId="{1BF52D98-6E22-4E31-8861-DF5F7BF7EE7D}" type="pres">
      <dgm:prSet presAssocID="{B3797BFE-40CA-4F02-873A-8E817E947F4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67C83ED9-CAB7-430A-A74B-9A3095004D61}" type="pres">
      <dgm:prSet presAssocID="{B3797BFE-40CA-4F02-873A-8E817E947F4A}" presName="rootComposite" presStyleCnt="0"/>
      <dgm:spPr/>
      <dgm:t>
        <a:bodyPr/>
        <a:lstStyle/>
        <a:p>
          <a:endParaRPr lang="ru-RU"/>
        </a:p>
      </dgm:t>
    </dgm:pt>
    <dgm:pt modelId="{662C1E38-B6C5-484E-99CF-3BE525BA88B6}" type="pres">
      <dgm:prSet presAssocID="{B3797BFE-40CA-4F02-873A-8E817E947F4A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8484A0-681F-47A9-B3A6-CEDEC5CFB2E3}" type="pres">
      <dgm:prSet presAssocID="{B3797BFE-40CA-4F02-873A-8E817E947F4A}" presName="rootConnector" presStyleLbl="node3" presStyleIdx="3" presStyleCnt="6"/>
      <dgm:spPr/>
      <dgm:t>
        <a:bodyPr/>
        <a:lstStyle/>
        <a:p>
          <a:endParaRPr lang="ru-RU"/>
        </a:p>
      </dgm:t>
    </dgm:pt>
    <dgm:pt modelId="{FB7D0D42-6DF9-4AFF-9A73-3B504E8FC00F}" type="pres">
      <dgm:prSet presAssocID="{B3797BFE-40CA-4F02-873A-8E817E947F4A}" presName="hierChild4" presStyleCnt="0"/>
      <dgm:spPr/>
      <dgm:t>
        <a:bodyPr/>
        <a:lstStyle/>
        <a:p>
          <a:endParaRPr lang="ru-RU"/>
        </a:p>
      </dgm:t>
    </dgm:pt>
    <dgm:pt modelId="{E9591AFF-FFA9-4B4E-9AB7-EDA27003523E}" type="pres">
      <dgm:prSet presAssocID="{B3797BFE-40CA-4F02-873A-8E817E947F4A}" presName="hierChild5" presStyleCnt="0"/>
      <dgm:spPr/>
      <dgm:t>
        <a:bodyPr/>
        <a:lstStyle/>
        <a:p>
          <a:endParaRPr lang="ru-RU"/>
        </a:p>
      </dgm:t>
    </dgm:pt>
    <dgm:pt modelId="{6C17BF92-AA2B-4255-AE10-033EE85086A5}" type="pres">
      <dgm:prSet presAssocID="{9F24F19C-577D-4E28-9B9E-85CB9B6985C6}" presName="Name37" presStyleLbl="parChTrans1D3" presStyleIdx="4" presStyleCnt="6"/>
      <dgm:spPr/>
      <dgm:t>
        <a:bodyPr/>
        <a:lstStyle/>
        <a:p>
          <a:endParaRPr lang="ru-RU"/>
        </a:p>
      </dgm:t>
    </dgm:pt>
    <dgm:pt modelId="{FBCE56A6-6AA1-4153-AB53-A43041B0BC91}" type="pres">
      <dgm:prSet presAssocID="{D1AA1D05-DBDC-45AE-B7D5-13EBB40786D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EB15284-9CCF-4E3D-A223-1BD02FAF9D98}" type="pres">
      <dgm:prSet presAssocID="{D1AA1D05-DBDC-45AE-B7D5-13EBB40786D9}" presName="rootComposite" presStyleCnt="0"/>
      <dgm:spPr/>
      <dgm:t>
        <a:bodyPr/>
        <a:lstStyle/>
        <a:p>
          <a:endParaRPr lang="ru-RU"/>
        </a:p>
      </dgm:t>
    </dgm:pt>
    <dgm:pt modelId="{6EF3D685-6294-4AA7-A4CB-DCAEF0928852}" type="pres">
      <dgm:prSet presAssocID="{D1AA1D05-DBDC-45AE-B7D5-13EBB40786D9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A325FE-8B18-40EB-8FA6-7FFD55D3FE48}" type="pres">
      <dgm:prSet presAssocID="{D1AA1D05-DBDC-45AE-B7D5-13EBB40786D9}" presName="rootConnector" presStyleLbl="node3" presStyleIdx="4" presStyleCnt="6"/>
      <dgm:spPr/>
      <dgm:t>
        <a:bodyPr/>
        <a:lstStyle/>
        <a:p>
          <a:endParaRPr lang="ru-RU"/>
        </a:p>
      </dgm:t>
    </dgm:pt>
    <dgm:pt modelId="{48ACCAB9-B94B-4841-993B-AD3F79C48C98}" type="pres">
      <dgm:prSet presAssocID="{D1AA1D05-DBDC-45AE-B7D5-13EBB40786D9}" presName="hierChild4" presStyleCnt="0"/>
      <dgm:spPr/>
      <dgm:t>
        <a:bodyPr/>
        <a:lstStyle/>
        <a:p>
          <a:endParaRPr lang="ru-RU"/>
        </a:p>
      </dgm:t>
    </dgm:pt>
    <dgm:pt modelId="{64E62DE9-CF99-4B7B-9D22-5E8035D94922}" type="pres">
      <dgm:prSet presAssocID="{D1AA1D05-DBDC-45AE-B7D5-13EBB40786D9}" presName="hierChild5" presStyleCnt="0"/>
      <dgm:spPr/>
      <dgm:t>
        <a:bodyPr/>
        <a:lstStyle/>
        <a:p>
          <a:endParaRPr lang="ru-RU"/>
        </a:p>
      </dgm:t>
    </dgm:pt>
    <dgm:pt modelId="{6245808E-8427-4BEA-B7B2-E6A8D4229698}" type="pres">
      <dgm:prSet presAssocID="{C87402D9-AC7B-4037-8F3B-97982CFB51FE}" presName="Name37" presStyleLbl="parChTrans1D3" presStyleIdx="5" presStyleCnt="6"/>
      <dgm:spPr/>
      <dgm:t>
        <a:bodyPr/>
        <a:lstStyle/>
        <a:p>
          <a:endParaRPr lang="ru-RU"/>
        </a:p>
      </dgm:t>
    </dgm:pt>
    <dgm:pt modelId="{EA6BF742-691F-412E-A734-28819093FB7F}" type="pres">
      <dgm:prSet presAssocID="{926848F8-BE48-489B-BD50-81768F73F9D0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7801E63-2F39-412F-9B75-DA277730781E}" type="pres">
      <dgm:prSet presAssocID="{926848F8-BE48-489B-BD50-81768F73F9D0}" presName="rootComposite" presStyleCnt="0"/>
      <dgm:spPr/>
      <dgm:t>
        <a:bodyPr/>
        <a:lstStyle/>
        <a:p>
          <a:endParaRPr lang="ru-RU"/>
        </a:p>
      </dgm:t>
    </dgm:pt>
    <dgm:pt modelId="{8761EE22-774B-403F-802D-EFA582B4C7CD}" type="pres">
      <dgm:prSet presAssocID="{926848F8-BE48-489B-BD50-81768F73F9D0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E3D47A-1F54-4041-8ADD-FE87888C45EB}" type="pres">
      <dgm:prSet presAssocID="{926848F8-BE48-489B-BD50-81768F73F9D0}" presName="rootConnector" presStyleLbl="node3" presStyleIdx="5" presStyleCnt="6"/>
      <dgm:spPr/>
      <dgm:t>
        <a:bodyPr/>
        <a:lstStyle/>
        <a:p>
          <a:endParaRPr lang="ru-RU"/>
        </a:p>
      </dgm:t>
    </dgm:pt>
    <dgm:pt modelId="{89B04CF0-6EAC-4855-99C9-46F83C893D82}" type="pres">
      <dgm:prSet presAssocID="{926848F8-BE48-489B-BD50-81768F73F9D0}" presName="hierChild4" presStyleCnt="0"/>
      <dgm:spPr/>
      <dgm:t>
        <a:bodyPr/>
        <a:lstStyle/>
        <a:p>
          <a:endParaRPr lang="ru-RU"/>
        </a:p>
      </dgm:t>
    </dgm:pt>
    <dgm:pt modelId="{624D4893-78CF-4074-99F5-D6F215736059}" type="pres">
      <dgm:prSet presAssocID="{926848F8-BE48-489B-BD50-81768F73F9D0}" presName="hierChild5" presStyleCnt="0"/>
      <dgm:spPr/>
      <dgm:t>
        <a:bodyPr/>
        <a:lstStyle/>
        <a:p>
          <a:endParaRPr lang="ru-RU"/>
        </a:p>
      </dgm:t>
    </dgm:pt>
    <dgm:pt modelId="{0B21A35E-0F27-42E2-A3CC-B3536CAD17FD}" type="pres">
      <dgm:prSet presAssocID="{00FB70FC-6EDE-402B-82C3-019DA8C6877A}" presName="hierChild5" presStyleCnt="0"/>
      <dgm:spPr/>
      <dgm:t>
        <a:bodyPr/>
        <a:lstStyle/>
        <a:p>
          <a:endParaRPr lang="ru-RU"/>
        </a:p>
      </dgm:t>
    </dgm:pt>
    <dgm:pt modelId="{CB2A772A-263B-46A6-A337-88072D9EFBC8}" type="pres">
      <dgm:prSet presAssocID="{31C6F5D0-4A80-416A-A555-CB81D1EA2D7C}" presName="hierChild3" presStyleCnt="0"/>
      <dgm:spPr/>
      <dgm:t>
        <a:bodyPr/>
        <a:lstStyle/>
        <a:p>
          <a:endParaRPr lang="ru-RU"/>
        </a:p>
      </dgm:t>
    </dgm:pt>
  </dgm:ptLst>
  <dgm:cxnLst>
    <dgm:cxn modelId="{1144C2C3-DC6D-47C7-A02B-A36998B822D7}" type="presOf" srcId="{B3797BFE-40CA-4F02-873A-8E817E947F4A}" destId="{662C1E38-B6C5-484E-99CF-3BE525BA88B6}" srcOrd="0" destOrd="0" presId="urn:microsoft.com/office/officeart/2005/8/layout/orgChart1"/>
    <dgm:cxn modelId="{AE99169F-D1A7-44D6-BF42-9298C6CDA046}" type="presOf" srcId="{3CDA6F93-F376-4A1B-8CEE-38D1C86389A6}" destId="{BA03A559-371B-4F8D-8B9F-5F1E66D4252C}" srcOrd="0" destOrd="0" presId="urn:microsoft.com/office/officeart/2005/8/layout/orgChart1"/>
    <dgm:cxn modelId="{29851A90-1992-4A87-BCA9-721D3916FAF3}" type="presOf" srcId="{78CFD15C-C320-4589-90E6-E6316FCD8342}" destId="{3851EB2A-89E6-4053-B231-7734667DF4F6}" srcOrd="0" destOrd="0" presId="urn:microsoft.com/office/officeart/2005/8/layout/orgChart1"/>
    <dgm:cxn modelId="{ED3BF47B-526D-46D4-AF87-87C29BDED8C8}" type="presOf" srcId="{8192CB28-D0E5-411C-818C-4A07E5AE7C71}" destId="{31054668-AC6C-48EF-9025-057620C1BA16}" srcOrd="1" destOrd="0" presId="urn:microsoft.com/office/officeart/2005/8/layout/orgChart1"/>
    <dgm:cxn modelId="{290A2A5E-5443-43FA-92FE-E345E041B9D1}" srcId="{31C6F5D0-4A80-416A-A555-CB81D1EA2D7C}" destId="{19CE5CF7-21A6-46EE-BAA4-9D4CF8A70CD9}" srcOrd="0" destOrd="0" parTransId="{4C8BC5A6-77D1-4DB7-811C-A0D93BB62CCB}" sibTransId="{46A68BF3-C0EF-4526-A0BF-2C77E8A259E9}"/>
    <dgm:cxn modelId="{7986B51B-9361-474A-B1B2-DB9F570652A3}" type="presOf" srcId="{19CE5CF7-21A6-46EE-BAA4-9D4CF8A70CD9}" destId="{422923DA-7B63-46D0-97E9-A97F74921277}" srcOrd="1" destOrd="0" presId="urn:microsoft.com/office/officeart/2005/8/layout/orgChart1"/>
    <dgm:cxn modelId="{3F856495-1C8F-4134-80D2-2B202CF3A726}" type="presOf" srcId="{B3797BFE-40CA-4F02-873A-8E817E947F4A}" destId="{3A8484A0-681F-47A9-B3A6-CEDEC5CFB2E3}" srcOrd="1" destOrd="0" presId="urn:microsoft.com/office/officeart/2005/8/layout/orgChart1"/>
    <dgm:cxn modelId="{0A72D0DC-27FB-4076-94E5-2C93CA44047A}" srcId="{19CE5CF7-21A6-46EE-BAA4-9D4CF8A70CD9}" destId="{9E62D0E0-AC34-4553-9A74-57869B19D1A6}" srcOrd="2" destOrd="0" parTransId="{3CDA6F93-F376-4A1B-8CEE-38D1C86389A6}" sibTransId="{0B3B521A-2140-48BA-8284-3C929A5CD3EB}"/>
    <dgm:cxn modelId="{6110D20D-BDC5-4230-BB8A-1E8EEDC0E24B}" type="presOf" srcId="{19CE5CF7-21A6-46EE-BAA4-9D4CF8A70CD9}" destId="{435EE26B-E1BA-4089-B7EE-0EB59F99C473}" srcOrd="0" destOrd="0" presId="urn:microsoft.com/office/officeart/2005/8/layout/orgChart1"/>
    <dgm:cxn modelId="{4FF1A55B-458B-4403-ACD5-78BBAD9BF3CA}" type="presOf" srcId="{E938DE18-04CF-4DCB-8A72-2FE2EEFF7D6D}" destId="{60492245-3698-448C-BE42-C17ADB6862DC}" srcOrd="0" destOrd="0" presId="urn:microsoft.com/office/officeart/2005/8/layout/orgChart1"/>
    <dgm:cxn modelId="{0AEB4B36-CF03-4B69-B835-CEE902334463}" srcId="{00FB70FC-6EDE-402B-82C3-019DA8C6877A}" destId="{B3797BFE-40CA-4F02-873A-8E817E947F4A}" srcOrd="0" destOrd="0" parTransId="{E938DE18-04CF-4DCB-8A72-2FE2EEFF7D6D}" sibTransId="{B388DF40-2C0E-4E48-9734-5E9D4DCCE0AA}"/>
    <dgm:cxn modelId="{FB2A2C2A-620A-4FB0-B569-852741FC6741}" type="presOf" srcId="{00FB70FC-6EDE-402B-82C3-019DA8C6877A}" destId="{F101AAF8-A899-450C-9A1C-0FB1C64EB679}" srcOrd="0" destOrd="0" presId="urn:microsoft.com/office/officeart/2005/8/layout/orgChart1"/>
    <dgm:cxn modelId="{F901C007-62CF-4BDC-A0CB-66D6E38AB5B5}" type="presOf" srcId="{8192CB28-D0E5-411C-818C-4A07E5AE7C71}" destId="{B12CBA32-BF1A-4DBE-A01B-6BD52204EAED}" srcOrd="0" destOrd="0" presId="urn:microsoft.com/office/officeart/2005/8/layout/orgChart1"/>
    <dgm:cxn modelId="{DD88B9BA-9435-47C5-9C44-928C3EE2B0A3}" type="presOf" srcId="{9E62D0E0-AC34-4553-9A74-57869B19D1A6}" destId="{C87F9677-ECDA-49B6-833B-A0471ABC7E2D}" srcOrd="0" destOrd="0" presId="urn:microsoft.com/office/officeart/2005/8/layout/orgChart1"/>
    <dgm:cxn modelId="{84275D40-D257-49D8-85A7-7216A6C76257}" type="presOf" srcId="{31C6F5D0-4A80-416A-A555-CB81D1EA2D7C}" destId="{73D30DAA-8EF2-49D9-A1EC-C3E93ED94BC2}" srcOrd="1" destOrd="0" presId="urn:microsoft.com/office/officeart/2005/8/layout/orgChart1"/>
    <dgm:cxn modelId="{62BC5DEA-976B-4168-AA9F-DF7D98872AB1}" srcId="{19CE5CF7-21A6-46EE-BAA4-9D4CF8A70CD9}" destId="{DD6CEBD1-9E85-46D6-83D2-0C128943C46C}" srcOrd="0" destOrd="0" parTransId="{582AFC52-1858-45BE-9C1C-4F14D5CC042F}" sibTransId="{769BB09A-4AF7-4AE2-9EBA-C85FEFB1767A}"/>
    <dgm:cxn modelId="{2168CF6E-B86D-4F9D-B607-0AD893F2B684}" type="presOf" srcId="{31C6F5D0-4A80-416A-A555-CB81D1EA2D7C}" destId="{67AC338F-B004-430A-887D-6273529BBBBF}" srcOrd="0" destOrd="0" presId="urn:microsoft.com/office/officeart/2005/8/layout/orgChart1"/>
    <dgm:cxn modelId="{BEE9F773-68B9-4CD0-84B0-08EA5CCFC1A1}" type="presOf" srcId="{12226B39-D7D5-489E-865E-CD768247B64C}" destId="{4EA867BD-6A7C-4D29-96BA-489E6D0A0F05}" srcOrd="0" destOrd="0" presId="urn:microsoft.com/office/officeart/2005/8/layout/orgChart1"/>
    <dgm:cxn modelId="{4BEEA50E-7161-41EE-9094-B2249E04ED65}" type="presOf" srcId="{9F24F19C-577D-4E28-9B9E-85CB9B6985C6}" destId="{6C17BF92-AA2B-4255-AE10-033EE85086A5}" srcOrd="0" destOrd="0" presId="urn:microsoft.com/office/officeart/2005/8/layout/orgChart1"/>
    <dgm:cxn modelId="{77C0337A-3B8B-4738-811E-CEEFE29C186A}" type="presOf" srcId="{DD6CEBD1-9E85-46D6-83D2-0C128943C46C}" destId="{E3991BFC-957B-47B4-B75A-1269D25F9D78}" srcOrd="1" destOrd="0" presId="urn:microsoft.com/office/officeart/2005/8/layout/orgChart1"/>
    <dgm:cxn modelId="{1BB0EF00-D738-4FA4-93DD-5C07F5440C52}" type="presOf" srcId="{926848F8-BE48-489B-BD50-81768F73F9D0}" destId="{8761EE22-774B-403F-802D-EFA582B4C7CD}" srcOrd="0" destOrd="0" presId="urn:microsoft.com/office/officeart/2005/8/layout/orgChart1"/>
    <dgm:cxn modelId="{1AA093FF-221E-4784-9688-39D40C8CDB72}" type="presOf" srcId="{D1AA1D05-DBDC-45AE-B7D5-13EBB40786D9}" destId="{6EF3D685-6294-4AA7-A4CB-DCAEF0928852}" srcOrd="0" destOrd="0" presId="urn:microsoft.com/office/officeart/2005/8/layout/orgChart1"/>
    <dgm:cxn modelId="{9F0EBEC9-780C-420A-A19B-A7F6464185A8}" type="presOf" srcId="{C87402D9-AC7B-4037-8F3B-97982CFB51FE}" destId="{6245808E-8427-4BEA-B7B2-E6A8D4229698}" srcOrd="0" destOrd="0" presId="urn:microsoft.com/office/officeart/2005/8/layout/orgChart1"/>
    <dgm:cxn modelId="{A7D78C3A-7F06-4E5A-AC71-B362FC8D8679}" srcId="{00FB70FC-6EDE-402B-82C3-019DA8C6877A}" destId="{926848F8-BE48-489B-BD50-81768F73F9D0}" srcOrd="2" destOrd="0" parTransId="{C87402D9-AC7B-4037-8F3B-97982CFB51FE}" sibTransId="{5D756EDF-4962-4296-A9E1-CAFE2FE849C4}"/>
    <dgm:cxn modelId="{22F7797A-A1CF-4F97-91EC-7843FF5E1CF8}" srcId="{78CFD15C-C320-4589-90E6-E6316FCD8342}" destId="{31C6F5D0-4A80-416A-A555-CB81D1EA2D7C}" srcOrd="0" destOrd="0" parTransId="{531CAB38-1F6F-4532-8D7A-ABF6BEFDD46F}" sibTransId="{F59344F2-5507-460A-84B5-ECE83F6BBFC3}"/>
    <dgm:cxn modelId="{18A8A529-A6B9-4089-AD16-FFD168913BA4}" type="presOf" srcId="{00FB70FC-6EDE-402B-82C3-019DA8C6877A}" destId="{DE8BCE82-51C4-47C2-9093-680C18820477}" srcOrd="1" destOrd="0" presId="urn:microsoft.com/office/officeart/2005/8/layout/orgChart1"/>
    <dgm:cxn modelId="{31FDB7BA-977D-417E-9EA4-6EDEE41A1C20}" type="presOf" srcId="{4C8BC5A6-77D1-4DB7-811C-A0D93BB62CCB}" destId="{57A4C570-8B41-491C-BA35-308BCEE31AF6}" srcOrd="0" destOrd="0" presId="urn:microsoft.com/office/officeart/2005/8/layout/orgChart1"/>
    <dgm:cxn modelId="{21F53C35-F4E3-4FFB-A37F-351C3B0D045A}" type="presOf" srcId="{D1AA1D05-DBDC-45AE-B7D5-13EBB40786D9}" destId="{91A325FE-8B18-40EB-8FA6-7FFD55D3FE48}" srcOrd="1" destOrd="0" presId="urn:microsoft.com/office/officeart/2005/8/layout/orgChart1"/>
    <dgm:cxn modelId="{8DCEBB1C-5EB3-4526-8BF5-1B3432806029}" srcId="{19CE5CF7-21A6-46EE-BAA4-9D4CF8A70CD9}" destId="{8192CB28-D0E5-411C-818C-4A07E5AE7C71}" srcOrd="1" destOrd="0" parTransId="{12226B39-D7D5-489E-865E-CD768247B64C}" sibTransId="{BB6ED1CF-166B-4829-A502-82B4F4BDE275}"/>
    <dgm:cxn modelId="{D884454F-25A9-4055-9BB9-14E7EBC5E4C1}" srcId="{00FB70FC-6EDE-402B-82C3-019DA8C6877A}" destId="{D1AA1D05-DBDC-45AE-B7D5-13EBB40786D9}" srcOrd="1" destOrd="0" parTransId="{9F24F19C-577D-4E28-9B9E-85CB9B6985C6}" sibTransId="{3FFE79CB-6CD9-4B52-8EB5-81E37BAB0B36}"/>
    <dgm:cxn modelId="{28270387-FF41-4C76-8662-0FBFDE23288D}" type="presOf" srcId="{9E62D0E0-AC34-4553-9A74-57869B19D1A6}" destId="{BB7873A0-B04D-42D5-9EAA-0A97192CF037}" srcOrd="1" destOrd="0" presId="urn:microsoft.com/office/officeart/2005/8/layout/orgChart1"/>
    <dgm:cxn modelId="{50F7902B-E44B-4D17-BFD9-822F40DEE68D}" srcId="{31C6F5D0-4A80-416A-A555-CB81D1EA2D7C}" destId="{00FB70FC-6EDE-402B-82C3-019DA8C6877A}" srcOrd="1" destOrd="0" parTransId="{AF24D9C4-71EB-4AD2-92AC-3E24E3EF3EA7}" sibTransId="{3423AF08-7A4A-43EB-8F04-CAC8864849E5}"/>
    <dgm:cxn modelId="{DB39C843-E004-48E0-AA21-41FC8EB9FB71}" type="presOf" srcId="{DD6CEBD1-9E85-46D6-83D2-0C128943C46C}" destId="{EDC495D9-024F-4A70-B30F-4A53A569B2A3}" srcOrd="0" destOrd="0" presId="urn:microsoft.com/office/officeart/2005/8/layout/orgChart1"/>
    <dgm:cxn modelId="{87267859-37AC-42C7-9B59-81A4DCA9B102}" type="presOf" srcId="{AF24D9C4-71EB-4AD2-92AC-3E24E3EF3EA7}" destId="{7FCA5894-C964-4141-8445-3A224977741E}" srcOrd="0" destOrd="0" presId="urn:microsoft.com/office/officeart/2005/8/layout/orgChart1"/>
    <dgm:cxn modelId="{EFCD1F5D-0BCD-4C8C-B50A-55404EE32764}" type="presOf" srcId="{926848F8-BE48-489B-BD50-81768F73F9D0}" destId="{DEE3D47A-1F54-4041-8ADD-FE87888C45EB}" srcOrd="1" destOrd="0" presId="urn:microsoft.com/office/officeart/2005/8/layout/orgChart1"/>
    <dgm:cxn modelId="{29A9C6F3-273A-452D-8D28-27B435569AF1}" type="presOf" srcId="{582AFC52-1858-45BE-9C1C-4F14D5CC042F}" destId="{AA0DC529-9CFA-4347-A6A9-A57CA7C9454F}" srcOrd="0" destOrd="0" presId="urn:microsoft.com/office/officeart/2005/8/layout/orgChart1"/>
    <dgm:cxn modelId="{E39899D1-9D39-47B4-A8D3-0754635C1024}" type="presParOf" srcId="{3851EB2A-89E6-4053-B231-7734667DF4F6}" destId="{DCA62299-7BFD-426B-B3C9-F7DD6D11634E}" srcOrd="0" destOrd="0" presId="urn:microsoft.com/office/officeart/2005/8/layout/orgChart1"/>
    <dgm:cxn modelId="{40C357DB-2627-4739-96D7-88E1C0A5D333}" type="presParOf" srcId="{DCA62299-7BFD-426B-B3C9-F7DD6D11634E}" destId="{58EFD57E-2DCE-453B-B0D8-48C16AC797CA}" srcOrd="0" destOrd="0" presId="urn:microsoft.com/office/officeart/2005/8/layout/orgChart1"/>
    <dgm:cxn modelId="{27A30444-92CB-4ADF-B673-06B556A5390F}" type="presParOf" srcId="{58EFD57E-2DCE-453B-B0D8-48C16AC797CA}" destId="{67AC338F-B004-430A-887D-6273529BBBBF}" srcOrd="0" destOrd="0" presId="urn:microsoft.com/office/officeart/2005/8/layout/orgChart1"/>
    <dgm:cxn modelId="{E995A4DA-531E-4BE9-B42A-E24A191DB69E}" type="presParOf" srcId="{58EFD57E-2DCE-453B-B0D8-48C16AC797CA}" destId="{73D30DAA-8EF2-49D9-A1EC-C3E93ED94BC2}" srcOrd="1" destOrd="0" presId="urn:microsoft.com/office/officeart/2005/8/layout/orgChart1"/>
    <dgm:cxn modelId="{9A64C2DD-70B9-4C00-8FD4-474E5EDBB95F}" type="presParOf" srcId="{DCA62299-7BFD-426B-B3C9-F7DD6D11634E}" destId="{4E32FB2B-16BE-41FC-965A-FAB1548684C6}" srcOrd="1" destOrd="0" presId="urn:microsoft.com/office/officeart/2005/8/layout/orgChart1"/>
    <dgm:cxn modelId="{D2ECA94C-98F6-47F3-B145-01ABB54DCF60}" type="presParOf" srcId="{4E32FB2B-16BE-41FC-965A-FAB1548684C6}" destId="{57A4C570-8B41-491C-BA35-308BCEE31AF6}" srcOrd="0" destOrd="0" presId="urn:microsoft.com/office/officeart/2005/8/layout/orgChart1"/>
    <dgm:cxn modelId="{8C2A6EC8-8DAE-4646-B19C-2A45F5352B47}" type="presParOf" srcId="{4E32FB2B-16BE-41FC-965A-FAB1548684C6}" destId="{3558B870-8346-43B4-9B08-F3F72C1231D1}" srcOrd="1" destOrd="0" presId="urn:microsoft.com/office/officeart/2005/8/layout/orgChart1"/>
    <dgm:cxn modelId="{A30D0AB6-80E4-41F4-88F1-042D596B5830}" type="presParOf" srcId="{3558B870-8346-43B4-9B08-F3F72C1231D1}" destId="{87B289EA-EBD1-4CA5-BA7F-34E5342757D8}" srcOrd="0" destOrd="0" presId="urn:microsoft.com/office/officeart/2005/8/layout/orgChart1"/>
    <dgm:cxn modelId="{4D1EB4CD-AEBA-4B6E-B324-60C0381EC382}" type="presParOf" srcId="{87B289EA-EBD1-4CA5-BA7F-34E5342757D8}" destId="{435EE26B-E1BA-4089-B7EE-0EB59F99C473}" srcOrd="0" destOrd="0" presId="urn:microsoft.com/office/officeart/2005/8/layout/orgChart1"/>
    <dgm:cxn modelId="{BF52FCA3-ECDC-4E75-8860-E480E057CB94}" type="presParOf" srcId="{87B289EA-EBD1-4CA5-BA7F-34E5342757D8}" destId="{422923DA-7B63-46D0-97E9-A97F74921277}" srcOrd="1" destOrd="0" presId="urn:microsoft.com/office/officeart/2005/8/layout/orgChart1"/>
    <dgm:cxn modelId="{225AA3E5-8888-48EC-8336-703689C94396}" type="presParOf" srcId="{3558B870-8346-43B4-9B08-F3F72C1231D1}" destId="{F97DB5F0-909D-47C5-AB2F-C63E930F1102}" srcOrd="1" destOrd="0" presId="urn:microsoft.com/office/officeart/2005/8/layout/orgChart1"/>
    <dgm:cxn modelId="{B418714F-4933-4E59-8329-275FC27E27EA}" type="presParOf" srcId="{F97DB5F0-909D-47C5-AB2F-C63E930F1102}" destId="{AA0DC529-9CFA-4347-A6A9-A57CA7C9454F}" srcOrd="0" destOrd="0" presId="urn:microsoft.com/office/officeart/2005/8/layout/orgChart1"/>
    <dgm:cxn modelId="{944CEBAB-B095-4FF6-B302-EEF6BD7D5207}" type="presParOf" srcId="{F97DB5F0-909D-47C5-AB2F-C63E930F1102}" destId="{8DA35E04-CFA9-4F76-91BF-E613737F106A}" srcOrd="1" destOrd="0" presId="urn:microsoft.com/office/officeart/2005/8/layout/orgChart1"/>
    <dgm:cxn modelId="{358A7919-D643-4884-9910-65988750ABB7}" type="presParOf" srcId="{8DA35E04-CFA9-4F76-91BF-E613737F106A}" destId="{E948D7BD-11E9-4CE8-B1ED-F00D351DE6A3}" srcOrd="0" destOrd="0" presId="urn:microsoft.com/office/officeart/2005/8/layout/orgChart1"/>
    <dgm:cxn modelId="{A02E83E1-DE1B-4DB9-B889-DD464F477B36}" type="presParOf" srcId="{E948D7BD-11E9-4CE8-B1ED-F00D351DE6A3}" destId="{EDC495D9-024F-4A70-B30F-4A53A569B2A3}" srcOrd="0" destOrd="0" presId="urn:microsoft.com/office/officeart/2005/8/layout/orgChart1"/>
    <dgm:cxn modelId="{71422DC3-08F4-47E0-84D4-3B454B3B7830}" type="presParOf" srcId="{E948D7BD-11E9-4CE8-B1ED-F00D351DE6A3}" destId="{E3991BFC-957B-47B4-B75A-1269D25F9D78}" srcOrd="1" destOrd="0" presId="urn:microsoft.com/office/officeart/2005/8/layout/orgChart1"/>
    <dgm:cxn modelId="{303BA3DB-7807-4F0B-8FFE-91C0FA84ADB3}" type="presParOf" srcId="{8DA35E04-CFA9-4F76-91BF-E613737F106A}" destId="{F5AAF4EC-1603-4D60-ABFD-F6E8461746CF}" srcOrd="1" destOrd="0" presId="urn:microsoft.com/office/officeart/2005/8/layout/orgChart1"/>
    <dgm:cxn modelId="{D121C461-7135-4160-AD4E-791BCDB56194}" type="presParOf" srcId="{8DA35E04-CFA9-4F76-91BF-E613737F106A}" destId="{1A1C0F0D-EF13-4EB2-86AE-EB76FC3C2ECF}" srcOrd="2" destOrd="0" presId="urn:microsoft.com/office/officeart/2005/8/layout/orgChart1"/>
    <dgm:cxn modelId="{7D3347E5-17DB-4CD9-AA22-9B5952C74E8E}" type="presParOf" srcId="{F97DB5F0-909D-47C5-AB2F-C63E930F1102}" destId="{4EA867BD-6A7C-4D29-96BA-489E6D0A0F05}" srcOrd="2" destOrd="0" presId="urn:microsoft.com/office/officeart/2005/8/layout/orgChart1"/>
    <dgm:cxn modelId="{B3A0FE23-A585-4F44-B283-AB22C8A64FE0}" type="presParOf" srcId="{F97DB5F0-909D-47C5-AB2F-C63E930F1102}" destId="{533CBAF3-6599-4CCB-BF1E-C502CC7CE280}" srcOrd="3" destOrd="0" presId="urn:microsoft.com/office/officeart/2005/8/layout/orgChart1"/>
    <dgm:cxn modelId="{443F20B2-DAB5-4AA9-AF1A-4C7BFE9372B3}" type="presParOf" srcId="{533CBAF3-6599-4CCB-BF1E-C502CC7CE280}" destId="{D1325926-CB76-469A-8528-61DEE0D95958}" srcOrd="0" destOrd="0" presId="urn:microsoft.com/office/officeart/2005/8/layout/orgChart1"/>
    <dgm:cxn modelId="{0755A719-EE6C-4398-92E4-DF626A13C366}" type="presParOf" srcId="{D1325926-CB76-469A-8528-61DEE0D95958}" destId="{B12CBA32-BF1A-4DBE-A01B-6BD52204EAED}" srcOrd="0" destOrd="0" presId="urn:microsoft.com/office/officeart/2005/8/layout/orgChart1"/>
    <dgm:cxn modelId="{2E8E6249-5703-4C2F-AADC-F1EA9BF4A3EE}" type="presParOf" srcId="{D1325926-CB76-469A-8528-61DEE0D95958}" destId="{31054668-AC6C-48EF-9025-057620C1BA16}" srcOrd="1" destOrd="0" presId="urn:microsoft.com/office/officeart/2005/8/layout/orgChart1"/>
    <dgm:cxn modelId="{99884AA8-9879-4A94-86BB-EB4EE741E222}" type="presParOf" srcId="{533CBAF3-6599-4CCB-BF1E-C502CC7CE280}" destId="{8C434416-0114-4577-8FFD-42E9DA0C4B78}" srcOrd="1" destOrd="0" presId="urn:microsoft.com/office/officeart/2005/8/layout/orgChart1"/>
    <dgm:cxn modelId="{13F639C3-79BB-430B-B217-97331ECE96AC}" type="presParOf" srcId="{533CBAF3-6599-4CCB-BF1E-C502CC7CE280}" destId="{9D4112FF-C799-49E1-AB35-2D26F8A34325}" srcOrd="2" destOrd="0" presId="urn:microsoft.com/office/officeart/2005/8/layout/orgChart1"/>
    <dgm:cxn modelId="{1DD5A726-EA66-41A0-BBEE-F4C6ECDEE193}" type="presParOf" srcId="{F97DB5F0-909D-47C5-AB2F-C63E930F1102}" destId="{BA03A559-371B-4F8D-8B9F-5F1E66D4252C}" srcOrd="4" destOrd="0" presId="urn:microsoft.com/office/officeart/2005/8/layout/orgChart1"/>
    <dgm:cxn modelId="{FD857538-4636-4AE4-B279-A654F479054C}" type="presParOf" srcId="{F97DB5F0-909D-47C5-AB2F-C63E930F1102}" destId="{C0824D08-97F7-454D-BD68-FA81167332C6}" srcOrd="5" destOrd="0" presId="urn:microsoft.com/office/officeart/2005/8/layout/orgChart1"/>
    <dgm:cxn modelId="{EE9B6A8A-FAB7-4887-A623-8C50ECA78FFF}" type="presParOf" srcId="{C0824D08-97F7-454D-BD68-FA81167332C6}" destId="{1F202039-CDE7-4C9E-B19A-37C00F64AD26}" srcOrd="0" destOrd="0" presId="urn:microsoft.com/office/officeart/2005/8/layout/orgChart1"/>
    <dgm:cxn modelId="{FDDD1B00-6ADB-43EB-A9FA-0447A070C143}" type="presParOf" srcId="{1F202039-CDE7-4C9E-B19A-37C00F64AD26}" destId="{C87F9677-ECDA-49B6-833B-A0471ABC7E2D}" srcOrd="0" destOrd="0" presId="urn:microsoft.com/office/officeart/2005/8/layout/orgChart1"/>
    <dgm:cxn modelId="{8303F839-10F3-455D-AAF1-96099C9874BD}" type="presParOf" srcId="{1F202039-CDE7-4C9E-B19A-37C00F64AD26}" destId="{BB7873A0-B04D-42D5-9EAA-0A97192CF037}" srcOrd="1" destOrd="0" presId="urn:microsoft.com/office/officeart/2005/8/layout/orgChart1"/>
    <dgm:cxn modelId="{E5680817-2BFE-4B87-8232-2D18F20F1723}" type="presParOf" srcId="{C0824D08-97F7-454D-BD68-FA81167332C6}" destId="{2D0784AE-08CC-451C-9FD1-7096096D7AC6}" srcOrd="1" destOrd="0" presId="urn:microsoft.com/office/officeart/2005/8/layout/orgChart1"/>
    <dgm:cxn modelId="{633AA343-8FB3-4AE4-BD6B-ECBD871E90F2}" type="presParOf" srcId="{C0824D08-97F7-454D-BD68-FA81167332C6}" destId="{E98A6BFE-3D5F-444C-B2AF-989708DA443B}" srcOrd="2" destOrd="0" presId="urn:microsoft.com/office/officeart/2005/8/layout/orgChart1"/>
    <dgm:cxn modelId="{D4A4B428-B57F-4456-B401-2AF640473F44}" type="presParOf" srcId="{3558B870-8346-43B4-9B08-F3F72C1231D1}" destId="{189C5B56-DF50-43C0-89E6-601C569C1414}" srcOrd="2" destOrd="0" presId="urn:microsoft.com/office/officeart/2005/8/layout/orgChart1"/>
    <dgm:cxn modelId="{9E33AEF5-B388-4713-92BD-60BDA6036F19}" type="presParOf" srcId="{4E32FB2B-16BE-41FC-965A-FAB1548684C6}" destId="{7FCA5894-C964-4141-8445-3A224977741E}" srcOrd="2" destOrd="0" presId="urn:microsoft.com/office/officeart/2005/8/layout/orgChart1"/>
    <dgm:cxn modelId="{C15A11D2-6471-4CD2-AAFF-EA6FB9D5319E}" type="presParOf" srcId="{4E32FB2B-16BE-41FC-965A-FAB1548684C6}" destId="{3B31D09A-4560-44A3-8A8B-837D01D5A312}" srcOrd="3" destOrd="0" presId="urn:microsoft.com/office/officeart/2005/8/layout/orgChart1"/>
    <dgm:cxn modelId="{ECE924F3-ECF6-4F99-AC50-520E716E0973}" type="presParOf" srcId="{3B31D09A-4560-44A3-8A8B-837D01D5A312}" destId="{E4E80E10-A665-47C3-A70E-A6192248BCCD}" srcOrd="0" destOrd="0" presId="urn:microsoft.com/office/officeart/2005/8/layout/orgChart1"/>
    <dgm:cxn modelId="{97A12EAE-907B-4ADB-8614-EFFDD2122EBB}" type="presParOf" srcId="{E4E80E10-A665-47C3-A70E-A6192248BCCD}" destId="{F101AAF8-A899-450C-9A1C-0FB1C64EB679}" srcOrd="0" destOrd="0" presId="urn:microsoft.com/office/officeart/2005/8/layout/orgChart1"/>
    <dgm:cxn modelId="{21F0D1E6-4495-4614-83FC-88F6B8AF57AB}" type="presParOf" srcId="{E4E80E10-A665-47C3-A70E-A6192248BCCD}" destId="{DE8BCE82-51C4-47C2-9093-680C18820477}" srcOrd="1" destOrd="0" presId="urn:microsoft.com/office/officeart/2005/8/layout/orgChart1"/>
    <dgm:cxn modelId="{1FB14B67-3B30-402C-BE0D-041C5AEF6065}" type="presParOf" srcId="{3B31D09A-4560-44A3-8A8B-837D01D5A312}" destId="{5562C1B3-5286-4C24-96C8-341278817707}" srcOrd="1" destOrd="0" presId="urn:microsoft.com/office/officeart/2005/8/layout/orgChart1"/>
    <dgm:cxn modelId="{522E42A7-5926-42A5-A8B1-03A91831E9BC}" type="presParOf" srcId="{5562C1B3-5286-4C24-96C8-341278817707}" destId="{60492245-3698-448C-BE42-C17ADB6862DC}" srcOrd="0" destOrd="0" presId="urn:microsoft.com/office/officeart/2005/8/layout/orgChart1"/>
    <dgm:cxn modelId="{B1702ACD-D69C-4D18-AE7E-CF50C2EA0B17}" type="presParOf" srcId="{5562C1B3-5286-4C24-96C8-341278817707}" destId="{1BF52D98-6E22-4E31-8861-DF5F7BF7EE7D}" srcOrd="1" destOrd="0" presId="urn:microsoft.com/office/officeart/2005/8/layout/orgChart1"/>
    <dgm:cxn modelId="{E79F636A-92DD-4A1A-B2E6-B4B4B3A286A8}" type="presParOf" srcId="{1BF52D98-6E22-4E31-8861-DF5F7BF7EE7D}" destId="{67C83ED9-CAB7-430A-A74B-9A3095004D61}" srcOrd="0" destOrd="0" presId="urn:microsoft.com/office/officeart/2005/8/layout/orgChart1"/>
    <dgm:cxn modelId="{6E122A9C-CB9C-4F82-A21D-6CF718472284}" type="presParOf" srcId="{67C83ED9-CAB7-430A-A74B-9A3095004D61}" destId="{662C1E38-B6C5-484E-99CF-3BE525BA88B6}" srcOrd="0" destOrd="0" presId="urn:microsoft.com/office/officeart/2005/8/layout/orgChart1"/>
    <dgm:cxn modelId="{B154FC0B-4A43-4F60-BC2B-17171C9D11F8}" type="presParOf" srcId="{67C83ED9-CAB7-430A-A74B-9A3095004D61}" destId="{3A8484A0-681F-47A9-B3A6-CEDEC5CFB2E3}" srcOrd="1" destOrd="0" presId="urn:microsoft.com/office/officeart/2005/8/layout/orgChart1"/>
    <dgm:cxn modelId="{2E3161BD-260B-44E9-8924-75CC5B2C9D23}" type="presParOf" srcId="{1BF52D98-6E22-4E31-8861-DF5F7BF7EE7D}" destId="{FB7D0D42-6DF9-4AFF-9A73-3B504E8FC00F}" srcOrd="1" destOrd="0" presId="urn:microsoft.com/office/officeart/2005/8/layout/orgChart1"/>
    <dgm:cxn modelId="{7A6A318E-B483-468C-A104-FC1B5A35C295}" type="presParOf" srcId="{1BF52D98-6E22-4E31-8861-DF5F7BF7EE7D}" destId="{E9591AFF-FFA9-4B4E-9AB7-EDA27003523E}" srcOrd="2" destOrd="0" presId="urn:microsoft.com/office/officeart/2005/8/layout/orgChart1"/>
    <dgm:cxn modelId="{B074A71C-55F6-48E4-9573-A2B115604C5A}" type="presParOf" srcId="{5562C1B3-5286-4C24-96C8-341278817707}" destId="{6C17BF92-AA2B-4255-AE10-033EE85086A5}" srcOrd="2" destOrd="0" presId="urn:microsoft.com/office/officeart/2005/8/layout/orgChart1"/>
    <dgm:cxn modelId="{62F6B0B3-C5A2-47C4-B8A2-50EF35D82FA4}" type="presParOf" srcId="{5562C1B3-5286-4C24-96C8-341278817707}" destId="{FBCE56A6-6AA1-4153-AB53-A43041B0BC91}" srcOrd="3" destOrd="0" presId="urn:microsoft.com/office/officeart/2005/8/layout/orgChart1"/>
    <dgm:cxn modelId="{334048FD-1C12-479B-A94A-C6228E1CDAF4}" type="presParOf" srcId="{FBCE56A6-6AA1-4153-AB53-A43041B0BC91}" destId="{EEB15284-9CCF-4E3D-A223-1BD02FAF9D98}" srcOrd="0" destOrd="0" presId="urn:microsoft.com/office/officeart/2005/8/layout/orgChart1"/>
    <dgm:cxn modelId="{E92A04D4-3302-42E8-9BD6-B17662341184}" type="presParOf" srcId="{EEB15284-9CCF-4E3D-A223-1BD02FAF9D98}" destId="{6EF3D685-6294-4AA7-A4CB-DCAEF0928852}" srcOrd="0" destOrd="0" presId="urn:microsoft.com/office/officeart/2005/8/layout/orgChart1"/>
    <dgm:cxn modelId="{2162F2EA-975D-48F6-9BF1-6F65F47D6DA9}" type="presParOf" srcId="{EEB15284-9CCF-4E3D-A223-1BD02FAF9D98}" destId="{91A325FE-8B18-40EB-8FA6-7FFD55D3FE48}" srcOrd="1" destOrd="0" presId="urn:microsoft.com/office/officeart/2005/8/layout/orgChart1"/>
    <dgm:cxn modelId="{D75F025F-728A-40D8-AD8E-AB03CB24C9AE}" type="presParOf" srcId="{FBCE56A6-6AA1-4153-AB53-A43041B0BC91}" destId="{48ACCAB9-B94B-4841-993B-AD3F79C48C98}" srcOrd="1" destOrd="0" presId="urn:microsoft.com/office/officeart/2005/8/layout/orgChart1"/>
    <dgm:cxn modelId="{BC64B561-759E-4053-8ACC-4FCCE81FB2D3}" type="presParOf" srcId="{FBCE56A6-6AA1-4153-AB53-A43041B0BC91}" destId="{64E62DE9-CF99-4B7B-9D22-5E8035D94922}" srcOrd="2" destOrd="0" presId="urn:microsoft.com/office/officeart/2005/8/layout/orgChart1"/>
    <dgm:cxn modelId="{88302826-F182-4CB7-9993-84B1529991A2}" type="presParOf" srcId="{5562C1B3-5286-4C24-96C8-341278817707}" destId="{6245808E-8427-4BEA-B7B2-E6A8D4229698}" srcOrd="4" destOrd="0" presId="urn:microsoft.com/office/officeart/2005/8/layout/orgChart1"/>
    <dgm:cxn modelId="{0D84834E-3FAF-446D-B7EA-BAAF71A34580}" type="presParOf" srcId="{5562C1B3-5286-4C24-96C8-341278817707}" destId="{EA6BF742-691F-412E-A734-28819093FB7F}" srcOrd="5" destOrd="0" presId="urn:microsoft.com/office/officeart/2005/8/layout/orgChart1"/>
    <dgm:cxn modelId="{07B07BC9-0CE7-442B-AAA1-0B6072F112DF}" type="presParOf" srcId="{EA6BF742-691F-412E-A734-28819093FB7F}" destId="{D7801E63-2F39-412F-9B75-DA277730781E}" srcOrd="0" destOrd="0" presId="urn:microsoft.com/office/officeart/2005/8/layout/orgChart1"/>
    <dgm:cxn modelId="{C88AD41D-2C4A-4466-B563-10316DDF1608}" type="presParOf" srcId="{D7801E63-2F39-412F-9B75-DA277730781E}" destId="{8761EE22-774B-403F-802D-EFA582B4C7CD}" srcOrd="0" destOrd="0" presId="urn:microsoft.com/office/officeart/2005/8/layout/orgChart1"/>
    <dgm:cxn modelId="{EE316C8A-B93A-4A7F-90BB-4539A2218DF0}" type="presParOf" srcId="{D7801E63-2F39-412F-9B75-DA277730781E}" destId="{DEE3D47A-1F54-4041-8ADD-FE87888C45EB}" srcOrd="1" destOrd="0" presId="urn:microsoft.com/office/officeart/2005/8/layout/orgChart1"/>
    <dgm:cxn modelId="{A38AFAD3-9425-42B8-A0F9-84BF19BCCAD2}" type="presParOf" srcId="{EA6BF742-691F-412E-A734-28819093FB7F}" destId="{89B04CF0-6EAC-4855-99C9-46F83C893D82}" srcOrd="1" destOrd="0" presId="urn:microsoft.com/office/officeart/2005/8/layout/orgChart1"/>
    <dgm:cxn modelId="{AD3133B5-6627-4065-82BA-F926D1227381}" type="presParOf" srcId="{EA6BF742-691F-412E-A734-28819093FB7F}" destId="{624D4893-78CF-4074-99F5-D6F215736059}" srcOrd="2" destOrd="0" presId="urn:microsoft.com/office/officeart/2005/8/layout/orgChart1"/>
    <dgm:cxn modelId="{12F934CD-614A-4C21-9A6D-3DB5D767366A}" type="presParOf" srcId="{3B31D09A-4560-44A3-8A8B-837D01D5A312}" destId="{0B21A35E-0F27-42E2-A3CC-B3536CAD17FD}" srcOrd="2" destOrd="0" presId="urn:microsoft.com/office/officeart/2005/8/layout/orgChart1"/>
    <dgm:cxn modelId="{80F512F1-FE1F-40C6-BA9C-6DA0236C93AF}" type="presParOf" srcId="{DCA62299-7BFD-426B-B3C9-F7DD6D11634E}" destId="{CB2A772A-263B-46A6-A337-88072D9EFBC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60B60F0-6F6A-4B7A-A28D-60268A315499}" type="doc">
      <dgm:prSet loTypeId="urn:microsoft.com/office/officeart/2005/8/layout/vList4#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D12DF51-C00B-4E40-8BEA-F1E15496BBB7}" type="pres">
      <dgm:prSet presAssocID="{560B60F0-6F6A-4B7A-A28D-60268A31549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0E3132B-C621-4722-93B3-DC0124F655A4}" type="presOf" srcId="{560B60F0-6F6A-4B7A-A28D-60268A315499}" destId="{9D12DF51-C00B-4E40-8BEA-F1E15496BBB7}" srcOrd="0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89C87-6428-40B9-BB89-8D8D5D765A40}">
      <dsp:nvSpPr>
        <dsp:cNvPr id="0" name=""/>
        <dsp:cNvSpPr/>
      </dsp:nvSpPr>
      <dsp:spPr>
        <a:xfrm>
          <a:off x="2950" y="395"/>
          <a:ext cx="8203011" cy="1440510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smtClean="0"/>
            <a:t>Привлечение персонала</a:t>
          </a:r>
          <a:endParaRPr lang="ru-RU" sz="5300" kern="1200" dirty="0"/>
        </a:p>
      </dsp:txBody>
      <dsp:txXfrm>
        <a:off x="45141" y="42586"/>
        <a:ext cx="8118629" cy="1356128"/>
      </dsp:txXfrm>
    </dsp:sp>
    <dsp:sp modelId="{0C619D9F-A737-4991-89A2-B949D0BB7CCD}">
      <dsp:nvSpPr>
        <dsp:cNvPr id="0" name=""/>
        <dsp:cNvSpPr/>
      </dsp:nvSpPr>
      <dsp:spPr>
        <a:xfrm>
          <a:off x="2950" y="1584561"/>
          <a:ext cx="1294667" cy="1440510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АЗН и ЦЗН СПб, ДО, регионов РФ, ярмарки вакансий</a:t>
          </a:r>
          <a:endParaRPr lang="ru-RU" sz="1000" kern="1200" dirty="0"/>
        </a:p>
      </dsp:txBody>
      <dsp:txXfrm>
        <a:off x="40870" y="1622481"/>
        <a:ext cx="1218827" cy="1364670"/>
      </dsp:txXfrm>
    </dsp:sp>
    <dsp:sp modelId="{2DA7689E-A71E-46F8-8D47-BA9637B2A061}">
      <dsp:nvSpPr>
        <dsp:cNvPr id="0" name=""/>
        <dsp:cNvSpPr/>
      </dsp:nvSpPr>
      <dsp:spPr>
        <a:xfrm>
          <a:off x="1406369" y="1584561"/>
          <a:ext cx="1294667" cy="1440510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На базе предприятия (салон ПС, автоинформаторы, ДОД)</a:t>
          </a:r>
          <a:endParaRPr lang="ru-RU" sz="1000" kern="1200" dirty="0"/>
        </a:p>
      </dsp:txBody>
      <dsp:txXfrm>
        <a:off x="1444289" y="1622481"/>
        <a:ext cx="1218827" cy="1364670"/>
      </dsp:txXfrm>
    </dsp:sp>
    <dsp:sp modelId="{ECD1D892-509E-4BAC-A700-046B973D2FB8}">
      <dsp:nvSpPr>
        <dsp:cNvPr id="0" name=""/>
        <dsp:cNvSpPr/>
      </dsp:nvSpPr>
      <dsp:spPr>
        <a:xfrm>
          <a:off x="2809788" y="1584561"/>
          <a:ext cx="2643710" cy="1440510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ПРОФОРИЕНТАЦИЯ</a:t>
          </a:r>
          <a:endParaRPr lang="ru-RU" sz="1000" kern="1200" dirty="0"/>
        </a:p>
      </dsp:txBody>
      <dsp:txXfrm>
        <a:off x="2851979" y="1626752"/>
        <a:ext cx="2559328" cy="1356128"/>
      </dsp:txXfrm>
    </dsp:sp>
    <dsp:sp modelId="{F7F72548-1964-4CCB-AE42-6335BC5A9A49}">
      <dsp:nvSpPr>
        <dsp:cNvPr id="0" name=""/>
        <dsp:cNvSpPr/>
      </dsp:nvSpPr>
      <dsp:spPr>
        <a:xfrm>
          <a:off x="2809788" y="3168728"/>
          <a:ext cx="1294667" cy="1440510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Школы, ДОЛ</a:t>
          </a:r>
          <a:endParaRPr lang="ru-RU" sz="800" kern="1200" dirty="0"/>
        </a:p>
      </dsp:txBody>
      <dsp:txXfrm>
        <a:off x="2847708" y="3206648"/>
        <a:ext cx="1218827" cy="1364670"/>
      </dsp:txXfrm>
    </dsp:sp>
    <dsp:sp modelId="{2BDA67C2-BB57-414A-8B02-917F88482BE9}">
      <dsp:nvSpPr>
        <dsp:cNvPr id="0" name=""/>
        <dsp:cNvSpPr/>
      </dsp:nvSpPr>
      <dsp:spPr>
        <a:xfrm>
          <a:off x="4158832" y="3168728"/>
          <a:ext cx="1294667" cy="144051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Учебные заведения</a:t>
          </a:r>
          <a:endParaRPr lang="ru-RU" sz="800" kern="1200" dirty="0"/>
        </a:p>
      </dsp:txBody>
      <dsp:txXfrm>
        <a:off x="4196752" y="3206648"/>
        <a:ext cx="1218827" cy="1364670"/>
      </dsp:txXfrm>
    </dsp:sp>
    <dsp:sp modelId="{62026870-38FF-4399-9812-AA92B6E9190F}">
      <dsp:nvSpPr>
        <dsp:cNvPr id="0" name=""/>
        <dsp:cNvSpPr/>
      </dsp:nvSpPr>
      <dsp:spPr>
        <a:xfrm>
          <a:off x="5562251" y="1584561"/>
          <a:ext cx="2643710" cy="1440510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СМИ</a:t>
          </a:r>
          <a:endParaRPr lang="ru-RU" sz="1000" kern="1200" dirty="0"/>
        </a:p>
      </dsp:txBody>
      <dsp:txXfrm>
        <a:off x="5604442" y="1626752"/>
        <a:ext cx="2559328" cy="1356128"/>
      </dsp:txXfrm>
    </dsp:sp>
    <dsp:sp modelId="{43F1AA88-C649-4BF6-8CF7-40E00EADDD48}">
      <dsp:nvSpPr>
        <dsp:cNvPr id="0" name=""/>
        <dsp:cNvSpPr/>
      </dsp:nvSpPr>
      <dsp:spPr>
        <a:xfrm>
          <a:off x="5562251" y="3168728"/>
          <a:ext cx="1294667" cy="1440510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Специализированные (сайты, газеты)</a:t>
          </a:r>
          <a:endParaRPr lang="ru-RU" sz="800" kern="1200" dirty="0"/>
        </a:p>
      </dsp:txBody>
      <dsp:txXfrm>
        <a:off x="5600171" y="3206648"/>
        <a:ext cx="1218827" cy="1364670"/>
      </dsp:txXfrm>
    </dsp:sp>
    <dsp:sp modelId="{87328644-DF7B-4DF3-A547-3941ADE71F1F}">
      <dsp:nvSpPr>
        <dsp:cNvPr id="0" name=""/>
        <dsp:cNvSpPr/>
      </dsp:nvSpPr>
      <dsp:spPr>
        <a:xfrm>
          <a:off x="6911294" y="3168728"/>
          <a:ext cx="1294667" cy="144051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Мероприятия по повышению престижа</a:t>
          </a:r>
          <a:endParaRPr lang="ru-RU" sz="800" kern="1200" dirty="0"/>
        </a:p>
      </dsp:txBody>
      <dsp:txXfrm>
        <a:off x="6949214" y="3206648"/>
        <a:ext cx="1218827" cy="13646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223B8-9909-4AC2-AC36-9A979CF848E8}">
      <dsp:nvSpPr>
        <dsp:cNvPr id="0" name=""/>
        <dsp:cNvSpPr/>
      </dsp:nvSpPr>
      <dsp:spPr>
        <a:xfrm>
          <a:off x="0" y="0"/>
          <a:ext cx="87955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2A7843-84E5-4C8D-971C-E408B04DAE91}">
      <dsp:nvSpPr>
        <dsp:cNvPr id="0" name=""/>
        <dsp:cNvSpPr/>
      </dsp:nvSpPr>
      <dsp:spPr>
        <a:xfrm>
          <a:off x="0" y="0"/>
          <a:ext cx="1759106" cy="1650149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rgbClr val="203364"/>
              </a:solidFill>
            </a:rPr>
            <a:t>Соглашения о сотрудничестве (пятилетние)</a:t>
          </a:r>
          <a:endParaRPr lang="ru-RU" sz="1700" kern="1200" dirty="0">
            <a:solidFill>
              <a:srgbClr val="203364"/>
            </a:solidFill>
          </a:endParaRPr>
        </a:p>
      </dsp:txBody>
      <dsp:txXfrm>
        <a:off x="0" y="0"/>
        <a:ext cx="1759106" cy="1650149"/>
      </dsp:txXfrm>
    </dsp:sp>
    <dsp:sp modelId="{B4CFC824-3EA8-4744-86E3-A8C0449E77C3}">
      <dsp:nvSpPr>
        <dsp:cNvPr id="0" name=""/>
        <dsp:cNvSpPr/>
      </dsp:nvSpPr>
      <dsp:spPr>
        <a:xfrm>
          <a:off x="1891038" y="38353"/>
          <a:ext cx="3386279" cy="76706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03364"/>
              </a:solidFill>
            </a:rPr>
            <a:t>Учебные заведения высшего образования</a:t>
          </a:r>
          <a:endParaRPr lang="ru-RU" sz="1600" kern="1200" dirty="0">
            <a:solidFill>
              <a:srgbClr val="203364"/>
            </a:solidFill>
          </a:endParaRPr>
        </a:p>
      </dsp:txBody>
      <dsp:txXfrm>
        <a:off x="1891038" y="38353"/>
        <a:ext cx="3386279" cy="767061"/>
      </dsp:txXfrm>
    </dsp:sp>
    <dsp:sp modelId="{DB27A989-3666-4D02-ABAB-956CE5530DD3}">
      <dsp:nvSpPr>
        <dsp:cNvPr id="0" name=""/>
        <dsp:cNvSpPr/>
      </dsp:nvSpPr>
      <dsp:spPr>
        <a:xfrm>
          <a:off x="5409250" y="38353"/>
          <a:ext cx="3386279" cy="255437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203364"/>
              </a:solidFill>
            </a:rPr>
            <a:t>Петербургский государственный университет путей сообщения Императора Александра </a:t>
          </a:r>
          <a:r>
            <a:rPr lang="en-US" sz="700" kern="1200" dirty="0" smtClean="0">
              <a:solidFill>
                <a:srgbClr val="203364"/>
              </a:solidFill>
            </a:rPr>
            <a:t>I</a:t>
          </a:r>
          <a:endParaRPr lang="ru-RU" sz="700" kern="1200" dirty="0" smtClean="0">
            <a:solidFill>
              <a:srgbClr val="203364"/>
            </a:solidFill>
          </a:endParaRPr>
        </a:p>
      </dsp:txBody>
      <dsp:txXfrm>
        <a:off x="5409250" y="38353"/>
        <a:ext cx="3386279" cy="255437"/>
      </dsp:txXfrm>
    </dsp:sp>
    <dsp:sp modelId="{5AC3C88C-4C4D-479A-925A-F6D71E7E04E9}">
      <dsp:nvSpPr>
        <dsp:cNvPr id="0" name=""/>
        <dsp:cNvSpPr/>
      </dsp:nvSpPr>
      <dsp:spPr>
        <a:xfrm>
          <a:off x="5277318" y="293790"/>
          <a:ext cx="3386279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78E284-46D0-4F6C-A765-0876CC908426}">
      <dsp:nvSpPr>
        <dsp:cNvPr id="0" name=""/>
        <dsp:cNvSpPr/>
      </dsp:nvSpPr>
      <dsp:spPr>
        <a:xfrm>
          <a:off x="5409250" y="293790"/>
          <a:ext cx="3386279" cy="255437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203364"/>
              </a:solidFill>
            </a:rPr>
            <a:t>Политехнический университет Петра Великого</a:t>
          </a:r>
        </a:p>
      </dsp:txBody>
      <dsp:txXfrm>
        <a:off x="5409250" y="293790"/>
        <a:ext cx="3386279" cy="255437"/>
      </dsp:txXfrm>
    </dsp:sp>
    <dsp:sp modelId="{B541EE5C-ADDD-4470-ABDC-115E8C8D3BF4}">
      <dsp:nvSpPr>
        <dsp:cNvPr id="0" name=""/>
        <dsp:cNvSpPr/>
      </dsp:nvSpPr>
      <dsp:spPr>
        <a:xfrm>
          <a:off x="5277318" y="549227"/>
          <a:ext cx="3386279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6944C-D452-4077-AE0B-38F414DF89A7}">
      <dsp:nvSpPr>
        <dsp:cNvPr id="0" name=""/>
        <dsp:cNvSpPr/>
      </dsp:nvSpPr>
      <dsp:spPr>
        <a:xfrm>
          <a:off x="5409250" y="549227"/>
          <a:ext cx="3386279" cy="255437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203364"/>
              </a:solidFill>
            </a:rPr>
            <a:t>Санкт-Петербургский государственный архитектурно-строительный университет</a:t>
          </a:r>
        </a:p>
      </dsp:txBody>
      <dsp:txXfrm>
        <a:off x="5409250" y="549227"/>
        <a:ext cx="3386279" cy="255437"/>
      </dsp:txXfrm>
    </dsp:sp>
    <dsp:sp modelId="{7282375B-D82F-4CAA-AFFA-F8DC3178CB70}">
      <dsp:nvSpPr>
        <dsp:cNvPr id="0" name=""/>
        <dsp:cNvSpPr/>
      </dsp:nvSpPr>
      <dsp:spPr>
        <a:xfrm>
          <a:off x="1759106" y="805414"/>
          <a:ext cx="703642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638196-A7B3-4A54-95FE-C16E5CF4131F}">
      <dsp:nvSpPr>
        <dsp:cNvPr id="0" name=""/>
        <dsp:cNvSpPr/>
      </dsp:nvSpPr>
      <dsp:spPr>
        <a:xfrm>
          <a:off x="1891038" y="843767"/>
          <a:ext cx="3386279" cy="767061"/>
        </a:xfrm>
        <a:prstGeom prst="rect">
          <a:avLst/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03364"/>
              </a:solidFill>
            </a:rPr>
            <a:t>Учебные заведения среднего профессионального образования</a:t>
          </a:r>
          <a:endParaRPr lang="ru-RU" sz="1600" kern="1200" dirty="0">
            <a:solidFill>
              <a:srgbClr val="203364"/>
            </a:solidFill>
          </a:endParaRPr>
        </a:p>
      </dsp:txBody>
      <dsp:txXfrm>
        <a:off x="1891038" y="843767"/>
        <a:ext cx="3386279" cy="767061"/>
      </dsp:txXfrm>
    </dsp:sp>
    <dsp:sp modelId="{BC290DB9-2D6D-488D-A27B-D06DCC2E60EA}">
      <dsp:nvSpPr>
        <dsp:cNvPr id="0" name=""/>
        <dsp:cNvSpPr/>
      </dsp:nvSpPr>
      <dsp:spPr>
        <a:xfrm>
          <a:off x="5409250" y="843767"/>
          <a:ext cx="3386279" cy="38353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203364"/>
              </a:solidFill>
            </a:rPr>
            <a:t>Техникум железнодорожного транспорта</a:t>
          </a:r>
        </a:p>
      </dsp:txBody>
      <dsp:txXfrm>
        <a:off x="5409250" y="843767"/>
        <a:ext cx="3386279" cy="383530"/>
      </dsp:txXfrm>
    </dsp:sp>
    <dsp:sp modelId="{E143C201-0010-4E54-8508-FC794D01A491}">
      <dsp:nvSpPr>
        <dsp:cNvPr id="0" name=""/>
        <dsp:cNvSpPr/>
      </dsp:nvSpPr>
      <dsp:spPr>
        <a:xfrm>
          <a:off x="5277318" y="1227298"/>
          <a:ext cx="3386279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A3B7B5-BB3E-4144-9E22-E4A96A72B1CF}">
      <dsp:nvSpPr>
        <dsp:cNvPr id="0" name=""/>
        <dsp:cNvSpPr/>
      </dsp:nvSpPr>
      <dsp:spPr>
        <a:xfrm>
          <a:off x="5409250" y="1227298"/>
          <a:ext cx="3386279" cy="38353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>
              <a:solidFill>
                <a:srgbClr val="203364"/>
              </a:solidFill>
            </a:rPr>
            <a:t>Автотранспортный и электромеханический колледж</a:t>
          </a:r>
        </a:p>
      </dsp:txBody>
      <dsp:txXfrm>
        <a:off x="5409250" y="1227298"/>
        <a:ext cx="3386279" cy="383530"/>
      </dsp:txXfrm>
    </dsp:sp>
    <dsp:sp modelId="{ADAE4963-911E-432B-B451-939BB10320C2}">
      <dsp:nvSpPr>
        <dsp:cNvPr id="0" name=""/>
        <dsp:cNvSpPr/>
      </dsp:nvSpPr>
      <dsp:spPr>
        <a:xfrm>
          <a:off x="1759106" y="1610829"/>
          <a:ext cx="703642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861CCF-575D-407B-BC87-E6A0DC0FDDF2}">
      <dsp:nvSpPr>
        <dsp:cNvPr id="0" name=""/>
        <dsp:cNvSpPr/>
      </dsp:nvSpPr>
      <dsp:spPr>
        <a:xfrm>
          <a:off x="2078262" y="1387967"/>
          <a:ext cx="1696405" cy="1696405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Положение о наставничестве</a:t>
          </a:r>
          <a:endParaRPr lang="ru-RU" sz="700" kern="1200" dirty="0"/>
        </a:p>
      </dsp:txBody>
      <dsp:txXfrm>
        <a:off x="2419315" y="1785342"/>
        <a:ext cx="1014299" cy="871987"/>
      </dsp:txXfrm>
    </dsp:sp>
    <dsp:sp modelId="{7489406A-986E-4CC5-8FC1-BEDC70BC9C30}">
      <dsp:nvSpPr>
        <dsp:cNvPr id="0" name=""/>
        <dsp:cNvSpPr/>
      </dsp:nvSpPr>
      <dsp:spPr>
        <a:xfrm>
          <a:off x="1091262" y="986999"/>
          <a:ext cx="1233749" cy="1233749"/>
        </a:xfrm>
        <a:prstGeom prst="gear6">
          <a:avLst/>
        </a:prstGeom>
        <a:solidFill>
          <a:schemeClr val="accent5">
            <a:hueOff val="3359558"/>
            <a:satOff val="945"/>
            <a:lumOff val="-135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Положение о Выпускниках</a:t>
          </a:r>
          <a:endParaRPr lang="ru-RU" sz="700" kern="1200" dirty="0"/>
        </a:p>
      </dsp:txBody>
      <dsp:txXfrm>
        <a:off x="1401862" y="1299476"/>
        <a:ext cx="612549" cy="608795"/>
      </dsp:txXfrm>
    </dsp:sp>
    <dsp:sp modelId="{6731DCCB-ECEF-4080-86ED-CCF9745F02B5}">
      <dsp:nvSpPr>
        <dsp:cNvPr id="0" name=""/>
        <dsp:cNvSpPr/>
      </dsp:nvSpPr>
      <dsp:spPr>
        <a:xfrm rot="20700000">
          <a:off x="1782288" y="135838"/>
          <a:ext cx="1208822" cy="1208822"/>
        </a:xfrm>
        <a:prstGeom prst="gear6">
          <a:avLst/>
        </a:prstGeom>
        <a:solidFill>
          <a:schemeClr val="accent5">
            <a:hueOff val="6719117"/>
            <a:satOff val="1889"/>
            <a:lumOff val="-270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Положение о Молодом специалисте</a:t>
          </a:r>
          <a:endParaRPr lang="ru-RU" sz="700" kern="1200" dirty="0"/>
        </a:p>
      </dsp:txBody>
      <dsp:txXfrm rot="-20700000">
        <a:off x="2047418" y="400968"/>
        <a:ext cx="678562" cy="678562"/>
      </dsp:txXfrm>
    </dsp:sp>
    <dsp:sp modelId="{E78F9EEF-FE25-4DA6-90C7-82F657478A36}">
      <dsp:nvSpPr>
        <dsp:cNvPr id="0" name=""/>
        <dsp:cNvSpPr/>
      </dsp:nvSpPr>
      <dsp:spPr>
        <a:xfrm>
          <a:off x="1936030" y="1138619"/>
          <a:ext cx="2171398" cy="2171398"/>
        </a:xfrm>
        <a:prstGeom prst="circularArrow">
          <a:avLst>
            <a:gd name="adj1" fmla="val 4688"/>
            <a:gd name="adj2" fmla="val 299029"/>
            <a:gd name="adj3" fmla="val 2482185"/>
            <a:gd name="adj4" fmla="val 15936520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BFD4A6-90DA-4732-9EFA-BD2C07E82B1C}">
      <dsp:nvSpPr>
        <dsp:cNvPr id="0" name=""/>
        <dsp:cNvSpPr/>
      </dsp:nvSpPr>
      <dsp:spPr>
        <a:xfrm>
          <a:off x="872768" y="718780"/>
          <a:ext cx="1577656" cy="157765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3359558"/>
            <a:satOff val="945"/>
            <a:lumOff val="-135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D89C44-15BF-4726-8448-71EE17C851C5}">
      <dsp:nvSpPr>
        <dsp:cNvPr id="0" name=""/>
        <dsp:cNvSpPr/>
      </dsp:nvSpPr>
      <dsp:spPr>
        <a:xfrm>
          <a:off x="1502675" y="-124175"/>
          <a:ext cx="1701031" cy="170103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6719117"/>
            <a:satOff val="1889"/>
            <a:lumOff val="-2706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C4D71-032A-4ADC-84AB-CDD00879523F}">
      <dsp:nvSpPr>
        <dsp:cNvPr id="0" name=""/>
        <dsp:cNvSpPr/>
      </dsp:nvSpPr>
      <dsp:spPr>
        <a:xfrm>
          <a:off x="-3710226" y="-569999"/>
          <a:ext cx="4422557" cy="4422557"/>
        </a:xfrm>
        <a:prstGeom prst="blockArc">
          <a:avLst>
            <a:gd name="adj1" fmla="val 18900000"/>
            <a:gd name="adj2" fmla="val 2700000"/>
            <a:gd name="adj3" fmla="val 48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1C9B2C-74EA-48E2-AE3B-31C06FAB4239}">
      <dsp:nvSpPr>
        <dsp:cNvPr id="0" name=""/>
        <dsp:cNvSpPr/>
      </dsp:nvSpPr>
      <dsp:spPr>
        <a:xfrm>
          <a:off x="312328" y="205094"/>
          <a:ext cx="3835341" cy="410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796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Организация практики</a:t>
          </a:r>
          <a:endParaRPr lang="ru-RU" sz="1300" kern="1200" dirty="0"/>
        </a:p>
      </dsp:txBody>
      <dsp:txXfrm>
        <a:off x="312328" y="205094"/>
        <a:ext cx="3835341" cy="410451"/>
      </dsp:txXfrm>
    </dsp:sp>
    <dsp:sp modelId="{338F2FA3-768D-490C-B6F1-0F237D7F67B0}">
      <dsp:nvSpPr>
        <dsp:cNvPr id="0" name=""/>
        <dsp:cNvSpPr/>
      </dsp:nvSpPr>
      <dsp:spPr>
        <a:xfrm>
          <a:off x="55796" y="153787"/>
          <a:ext cx="513063" cy="513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52888-F43D-47B7-9BE5-615E853C46FC}">
      <dsp:nvSpPr>
        <dsp:cNvPr id="0" name=""/>
        <dsp:cNvSpPr/>
      </dsp:nvSpPr>
      <dsp:spPr>
        <a:xfrm>
          <a:off x="606445" y="820573"/>
          <a:ext cx="3541224" cy="410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796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Участие в защите выпускных квалификационных работ</a:t>
          </a:r>
          <a:endParaRPr lang="ru-RU" sz="1300" kern="1200" dirty="0"/>
        </a:p>
      </dsp:txBody>
      <dsp:txXfrm>
        <a:off x="606445" y="820573"/>
        <a:ext cx="3541224" cy="410451"/>
      </dsp:txXfrm>
    </dsp:sp>
    <dsp:sp modelId="{D408445D-617B-45B1-B026-36A7802E7336}">
      <dsp:nvSpPr>
        <dsp:cNvPr id="0" name=""/>
        <dsp:cNvSpPr/>
      </dsp:nvSpPr>
      <dsp:spPr>
        <a:xfrm>
          <a:off x="349913" y="769267"/>
          <a:ext cx="513063" cy="513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681E16-8A9E-400E-BE83-F7A2EF8B4882}">
      <dsp:nvSpPr>
        <dsp:cNvPr id="0" name=""/>
        <dsp:cNvSpPr/>
      </dsp:nvSpPr>
      <dsp:spPr>
        <a:xfrm>
          <a:off x="696715" y="1436053"/>
          <a:ext cx="3450953" cy="410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796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Организация экскурсий в ОСП/СП</a:t>
          </a:r>
          <a:endParaRPr lang="ru-RU" sz="1300" kern="1200" dirty="0"/>
        </a:p>
      </dsp:txBody>
      <dsp:txXfrm>
        <a:off x="696715" y="1436053"/>
        <a:ext cx="3450953" cy="410451"/>
      </dsp:txXfrm>
    </dsp:sp>
    <dsp:sp modelId="{9D305834-12FD-42E3-BD95-23026ADE8B94}">
      <dsp:nvSpPr>
        <dsp:cNvPr id="0" name=""/>
        <dsp:cNvSpPr/>
      </dsp:nvSpPr>
      <dsp:spPr>
        <a:xfrm>
          <a:off x="440183" y="1384747"/>
          <a:ext cx="513063" cy="513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6E7D2B-2D86-4CE2-81DA-762BB706C509}">
      <dsp:nvSpPr>
        <dsp:cNvPr id="0" name=""/>
        <dsp:cNvSpPr/>
      </dsp:nvSpPr>
      <dsp:spPr>
        <a:xfrm>
          <a:off x="606445" y="2051533"/>
          <a:ext cx="3541224" cy="410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796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Участие в ЯВ, организованных учебными заведениями</a:t>
          </a:r>
          <a:endParaRPr lang="ru-RU" sz="1300" kern="1200" dirty="0"/>
        </a:p>
      </dsp:txBody>
      <dsp:txXfrm>
        <a:off x="606445" y="2051533"/>
        <a:ext cx="3541224" cy="410451"/>
      </dsp:txXfrm>
    </dsp:sp>
    <dsp:sp modelId="{479D9877-0A03-441E-A3EF-21B3DA9C5C6A}">
      <dsp:nvSpPr>
        <dsp:cNvPr id="0" name=""/>
        <dsp:cNvSpPr/>
      </dsp:nvSpPr>
      <dsp:spPr>
        <a:xfrm>
          <a:off x="349913" y="2000226"/>
          <a:ext cx="513063" cy="513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743E79-3B60-43DE-B536-3D04E951948B}">
      <dsp:nvSpPr>
        <dsp:cNvPr id="0" name=""/>
        <dsp:cNvSpPr/>
      </dsp:nvSpPr>
      <dsp:spPr>
        <a:xfrm>
          <a:off x="312328" y="2667012"/>
          <a:ext cx="3835341" cy="41045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796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Работа со студенческими отрядами</a:t>
          </a:r>
          <a:endParaRPr lang="ru-RU" sz="1300" kern="1200" dirty="0"/>
        </a:p>
      </dsp:txBody>
      <dsp:txXfrm>
        <a:off x="312328" y="2667012"/>
        <a:ext cx="3835341" cy="410451"/>
      </dsp:txXfrm>
    </dsp:sp>
    <dsp:sp modelId="{3064DFF5-7894-4F3F-8136-26DCFC96FE42}">
      <dsp:nvSpPr>
        <dsp:cNvPr id="0" name=""/>
        <dsp:cNvSpPr/>
      </dsp:nvSpPr>
      <dsp:spPr>
        <a:xfrm>
          <a:off x="55796" y="2615706"/>
          <a:ext cx="513063" cy="513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33CF8-5BE4-4468-8C3A-EB56357DEF9F}">
      <dsp:nvSpPr>
        <dsp:cNvPr id="0" name=""/>
        <dsp:cNvSpPr/>
      </dsp:nvSpPr>
      <dsp:spPr>
        <a:xfrm>
          <a:off x="0" y="0"/>
          <a:ext cx="5364087" cy="7811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«Дружеские бригады кондукторов»  из  16 студентов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Санкт-Петербургского техникума железнодорожного транспорта </a:t>
          </a:r>
        </a:p>
      </dsp:txBody>
      <dsp:txXfrm>
        <a:off x="1150934" y="0"/>
        <a:ext cx="4213152" cy="781175"/>
      </dsp:txXfrm>
    </dsp:sp>
    <dsp:sp modelId="{324D245E-AAFF-4722-8C81-9CC84714E9B5}">
      <dsp:nvSpPr>
        <dsp:cNvPr id="0" name=""/>
        <dsp:cNvSpPr/>
      </dsp:nvSpPr>
      <dsp:spPr>
        <a:xfrm flipV="1">
          <a:off x="495497" y="379710"/>
          <a:ext cx="238058" cy="21754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8872D-9CFB-4834-96AF-A85872F991E6}">
      <dsp:nvSpPr>
        <dsp:cNvPr id="0" name=""/>
        <dsp:cNvSpPr/>
      </dsp:nvSpPr>
      <dsp:spPr>
        <a:xfrm>
          <a:off x="0" y="859292"/>
          <a:ext cx="5364087" cy="781175"/>
        </a:xfrm>
        <a:prstGeom prst="roundRect">
          <a:avLst>
            <a:gd name="adj" fmla="val 10000"/>
          </a:avLst>
        </a:prstGeom>
        <a:solidFill>
          <a:schemeClr val="accent4">
            <a:hueOff val="1754092"/>
            <a:satOff val="4262"/>
            <a:lumOff val="6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Студенческий педагогический отряд «Маэстро», состоящий из студентов Российского государственного педагогического университета им. А.И. Герцена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50934" y="859292"/>
        <a:ext cx="4213152" cy="781175"/>
      </dsp:txXfrm>
    </dsp:sp>
    <dsp:sp modelId="{DA950B12-B552-4456-9CB0-64162F7EC7F5}">
      <dsp:nvSpPr>
        <dsp:cNvPr id="0" name=""/>
        <dsp:cNvSpPr/>
      </dsp:nvSpPr>
      <dsp:spPr>
        <a:xfrm flipV="1">
          <a:off x="495491" y="1234059"/>
          <a:ext cx="238068" cy="31640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630085"/>
            <a:satOff val="5948"/>
            <a:lumOff val="21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88B852-7531-4B81-A32D-9D56821495B1}">
      <dsp:nvSpPr>
        <dsp:cNvPr id="0" name=""/>
        <dsp:cNvSpPr/>
      </dsp:nvSpPr>
      <dsp:spPr>
        <a:xfrm>
          <a:off x="0" y="1713921"/>
          <a:ext cx="5364087" cy="781175"/>
        </a:xfrm>
        <a:prstGeom prst="roundRect">
          <a:avLst>
            <a:gd name="adj" fmla="val 10000"/>
          </a:avLst>
        </a:prstGeom>
        <a:solidFill>
          <a:schemeClr val="accent4">
            <a:hueOff val="3508185"/>
            <a:satOff val="8525"/>
            <a:lumOff val="1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Бригады кондукторов из числа студентов учебных заведений Сыктывкара, Томска, Вологодской и Кемеровской областей (в рамках соглашения о сотрудничестве с СПб </a:t>
          </a:r>
          <a:r>
            <a:rPr lang="ru-RU" sz="1100" b="1" kern="1200" dirty="0" err="1" smtClean="0">
              <a:latin typeface="Times New Roman" pitchFamily="18" charset="0"/>
              <a:cs typeface="Times New Roman" pitchFamily="18" charset="0"/>
            </a:rPr>
            <a:t>РО«Российские</a:t>
          </a: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 студенческие отряды»)</a:t>
          </a:r>
          <a:endParaRPr lang="ru-RU" sz="1100" kern="1200" dirty="0" smtClean="0"/>
        </a:p>
      </dsp:txBody>
      <dsp:txXfrm>
        <a:off x="1150934" y="1713921"/>
        <a:ext cx="4213152" cy="781175"/>
      </dsp:txXfrm>
    </dsp:sp>
    <dsp:sp modelId="{38F645F3-8D98-4420-BE5C-F83275ECF07D}">
      <dsp:nvSpPr>
        <dsp:cNvPr id="0" name=""/>
        <dsp:cNvSpPr/>
      </dsp:nvSpPr>
      <dsp:spPr>
        <a:xfrm flipV="1">
          <a:off x="495491" y="2098295"/>
          <a:ext cx="238068" cy="21754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3260170"/>
            <a:satOff val="11895"/>
            <a:lumOff val="42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33CF8-5BE4-4468-8C3A-EB56357DEF9F}">
      <dsp:nvSpPr>
        <dsp:cNvPr id="0" name=""/>
        <dsp:cNvSpPr/>
      </dsp:nvSpPr>
      <dsp:spPr>
        <a:xfrm>
          <a:off x="0" y="0"/>
          <a:ext cx="5364087" cy="7811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Студенческий отряд «Монтеры пути», состоящий  из студентов СПб ФГБОУ ВО «Петербургский государственный университет путей сообщения Императора Александра </a:t>
          </a:r>
          <a:r>
            <a:rPr lang="en-US" sz="1100" b="1" kern="1200" dirty="0" smtClean="0">
              <a:latin typeface="Times New Roman" pitchFamily="18" charset="0"/>
              <a:cs typeface="Times New Roman" pitchFamily="18" charset="0"/>
            </a:rPr>
            <a:t>I</a:t>
          </a: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»</a:t>
          </a:r>
        </a:p>
      </dsp:txBody>
      <dsp:txXfrm>
        <a:off x="1150934" y="0"/>
        <a:ext cx="4213152" cy="781175"/>
      </dsp:txXfrm>
    </dsp:sp>
    <dsp:sp modelId="{324D245E-AAFF-4722-8C81-9CC84714E9B5}">
      <dsp:nvSpPr>
        <dsp:cNvPr id="0" name=""/>
        <dsp:cNvSpPr/>
      </dsp:nvSpPr>
      <dsp:spPr>
        <a:xfrm flipV="1">
          <a:off x="495497" y="379710"/>
          <a:ext cx="238058" cy="21754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8872D-9CFB-4834-96AF-A85872F991E6}">
      <dsp:nvSpPr>
        <dsp:cNvPr id="0" name=""/>
        <dsp:cNvSpPr/>
      </dsp:nvSpPr>
      <dsp:spPr>
        <a:xfrm>
          <a:off x="0" y="859292"/>
          <a:ext cx="5364087" cy="781175"/>
        </a:xfrm>
        <a:prstGeom prst="roundRect">
          <a:avLst>
            <a:gd name="adj" fmla="val 10000"/>
          </a:avLst>
        </a:prstGeom>
        <a:solidFill>
          <a:schemeClr val="accent2">
            <a:hueOff val="1193893"/>
            <a:satOff val="-11392"/>
            <a:lumOff val="-35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Студенческий педагогический отряд «Маэстро», состоящий из студентов Российского государственного педагогического университета им. А.И. Герцена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50934" y="859292"/>
        <a:ext cx="4213152" cy="781175"/>
      </dsp:txXfrm>
    </dsp:sp>
    <dsp:sp modelId="{DA950B12-B552-4456-9CB0-64162F7EC7F5}">
      <dsp:nvSpPr>
        <dsp:cNvPr id="0" name=""/>
        <dsp:cNvSpPr/>
      </dsp:nvSpPr>
      <dsp:spPr>
        <a:xfrm flipV="1">
          <a:off x="495491" y="1234059"/>
          <a:ext cx="238068" cy="31640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1608772"/>
            <a:satOff val="-14447"/>
            <a:lumOff val="-16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88B852-7531-4B81-A32D-9D56821495B1}">
      <dsp:nvSpPr>
        <dsp:cNvPr id="0" name=""/>
        <dsp:cNvSpPr/>
      </dsp:nvSpPr>
      <dsp:spPr>
        <a:xfrm>
          <a:off x="0" y="1713921"/>
          <a:ext cx="5364087" cy="781175"/>
        </a:xfrm>
        <a:prstGeom prst="roundRect">
          <a:avLst>
            <a:gd name="adj" fmla="val 10000"/>
          </a:avLst>
        </a:prstGeom>
        <a:solidFill>
          <a:schemeClr val="accent2">
            <a:hueOff val="2387787"/>
            <a:satOff val="-22785"/>
            <a:lumOff val="-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Студенческий отряд «Рассвет» Ухтинского государственного технического университета (10человек. Кондукторы)</a:t>
          </a:r>
          <a:endParaRPr lang="ru-RU" sz="1100" kern="1200" dirty="0" smtClean="0"/>
        </a:p>
      </dsp:txBody>
      <dsp:txXfrm>
        <a:off x="1150934" y="1713921"/>
        <a:ext cx="4213152" cy="781175"/>
      </dsp:txXfrm>
    </dsp:sp>
    <dsp:sp modelId="{38F645F3-8D98-4420-BE5C-F83275ECF07D}">
      <dsp:nvSpPr>
        <dsp:cNvPr id="0" name=""/>
        <dsp:cNvSpPr/>
      </dsp:nvSpPr>
      <dsp:spPr>
        <a:xfrm flipV="1">
          <a:off x="495491" y="2098295"/>
          <a:ext cx="238068" cy="21754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3217543"/>
            <a:satOff val="-28894"/>
            <a:lumOff val="-33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5808E-8427-4BEA-B7B2-E6A8D4229698}">
      <dsp:nvSpPr>
        <dsp:cNvPr id="0" name=""/>
        <dsp:cNvSpPr/>
      </dsp:nvSpPr>
      <dsp:spPr>
        <a:xfrm>
          <a:off x="2598004" y="2087392"/>
          <a:ext cx="258563" cy="3240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0658"/>
              </a:lnTo>
              <a:lnTo>
                <a:pt x="258563" y="32406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17BF92-AA2B-4255-AE10-033EE85086A5}">
      <dsp:nvSpPr>
        <dsp:cNvPr id="0" name=""/>
        <dsp:cNvSpPr/>
      </dsp:nvSpPr>
      <dsp:spPr>
        <a:xfrm>
          <a:off x="2598004" y="2087392"/>
          <a:ext cx="258563" cy="20167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6792"/>
              </a:lnTo>
              <a:lnTo>
                <a:pt x="258563" y="201679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92245-3698-448C-BE42-C17ADB6862DC}">
      <dsp:nvSpPr>
        <dsp:cNvPr id="0" name=""/>
        <dsp:cNvSpPr/>
      </dsp:nvSpPr>
      <dsp:spPr>
        <a:xfrm>
          <a:off x="2598004" y="2087392"/>
          <a:ext cx="258563" cy="792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2927"/>
              </a:lnTo>
              <a:lnTo>
                <a:pt x="258563" y="79292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CA5894-C964-4141-8445-3A224977741E}">
      <dsp:nvSpPr>
        <dsp:cNvPr id="0" name=""/>
        <dsp:cNvSpPr/>
      </dsp:nvSpPr>
      <dsp:spPr>
        <a:xfrm>
          <a:off x="2244634" y="863527"/>
          <a:ext cx="1042871" cy="361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994"/>
              </a:lnTo>
              <a:lnTo>
                <a:pt x="1042871" y="180994"/>
              </a:lnTo>
              <a:lnTo>
                <a:pt x="1042871" y="36198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03A559-371B-4F8D-8B9F-5F1E66D4252C}">
      <dsp:nvSpPr>
        <dsp:cNvPr id="0" name=""/>
        <dsp:cNvSpPr/>
      </dsp:nvSpPr>
      <dsp:spPr>
        <a:xfrm>
          <a:off x="512261" y="2087392"/>
          <a:ext cx="258563" cy="3240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0658"/>
              </a:lnTo>
              <a:lnTo>
                <a:pt x="258563" y="32406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A867BD-6A7C-4D29-96BA-489E6D0A0F05}">
      <dsp:nvSpPr>
        <dsp:cNvPr id="0" name=""/>
        <dsp:cNvSpPr/>
      </dsp:nvSpPr>
      <dsp:spPr>
        <a:xfrm>
          <a:off x="512261" y="2087392"/>
          <a:ext cx="258563" cy="20167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6792"/>
              </a:lnTo>
              <a:lnTo>
                <a:pt x="258563" y="201679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DC529-9CFA-4347-A6A9-A57CA7C9454F}">
      <dsp:nvSpPr>
        <dsp:cNvPr id="0" name=""/>
        <dsp:cNvSpPr/>
      </dsp:nvSpPr>
      <dsp:spPr>
        <a:xfrm>
          <a:off x="512261" y="2087392"/>
          <a:ext cx="258563" cy="792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2927"/>
              </a:lnTo>
              <a:lnTo>
                <a:pt x="258563" y="79292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A4C570-8B41-491C-BA35-308BCEE31AF6}">
      <dsp:nvSpPr>
        <dsp:cNvPr id="0" name=""/>
        <dsp:cNvSpPr/>
      </dsp:nvSpPr>
      <dsp:spPr>
        <a:xfrm>
          <a:off x="1201763" y="863527"/>
          <a:ext cx="1042871" cy="361988"/>
        </a:xfrm>
        <a:custGeom>
          <a:avLst/>
          <a:gdLst/>
          <a:ahLst/>
          <a:cxnLst/>
          <a:rect l="0" t="0" r="0" b="0"/>
          <a:pathLst>
            <a:path>
              <a:moveTo>
                <a:pt x="1042871" y="0"/>
              </a:moveTo>
              <a:lnTo>
                <a:pt x="1042871" y="180994"/>
              </a:lnTo>
              <a:lnTo>
                <a:pt x="0" y="180994"/>
              </a:lnTo>
              <a:lnTo>
                <a:pt x="0" y="36198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AC338F-B004-430A-887D-6273529BBBBF}">
      <dsp:nvSpPr>
        <dsp:cNvPr id="0" name=""/>
        <dsp:cNvSpPr/>
      </dsp:nvSpPr>
      <dsp:spPr>
        <a:xfrm>
          <a:off x="1382757" y="1649"/>
          <a:ext cx="1723754" cy="8618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Повышение престижа</a:t>
          </a:r>
          <a:endParaRPr lang="ru-RU" sz="1100" kern="1200" dirty="0"/>
        </a:p>
      </dsp:txBody>
      <dsp:txXfrm>
        <a:off x="1382757" y="1649"/>
        <a:ext cx="1723754" cy="861877"/>
      </dsp:txXfrm>
    </dsp:sp>
    <dsp:sp modelId="{435EE26B-E1BA-4089-B7EE-0EB59F99C473}">
      <dsp:nvSpPr>
        <dsp:cNvPr id="0" name=""/>
        <dsp:cNvSpPr/>
      </dsp:nvSpPr>
      <dsp:spPr>
        <a:xfrm>
          <a:off x="339885" y="1225515"/>
          <a:ext cx="1723754" cy="8618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Профессий</a:t>
          </a:r>
          <a:endParaRPr lang="ru-RU" sz="1100" kern="1200" dirty="0"/>
        </a:p>
      </dsp:txBody>
      <dsp:txXfrm>
        <a:off x="339885" y="1225515"/>
        <a:ext cx="1723754" cy="861877"/>
      </dsp:txXfrm>
    </dsp:sp>
    <dsp:sp modelId="{EDC495D9-024F-4A70-B30F-4A53A569B2A3}">
      <dsp:nvSpPr>
        <dsp:cNvPr id="0" name=""/>
        <dsp:cNvSpPr/>
      </dsp:nvSpPr>
      <dsp:spPr>
        <a:xfrm>
          <a:off x="770824" y="2449381"/>
          <a:ext cx="1723754" cy="8618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Собственные проекты и рубрики, в </a:t>
          </a:r>
          <a:r>
            <a:rPr lang="ru-RU" sz="1100" kern="1200" dirty="0" err="1" smtClean="0"/>
            <a:t>т.ч</a:t>
          </a:r>
          <a:r>
            <a:rPr lang="ru-RU" sz="1100" kern="1200" dirty="0" smtClean="0"/>
            <a:t>. «Люди труда», </a:t>
          </a:r>
          <a:r>
            <a:rPr lang="en-US" sz="1100" kern="1200" dirty="0" smtClean="0"/>
            <a:t>#GETfun </a:t>
          </a:r>
          <a:r>
            <a:rPr lang="ru-RU" sz="1100" kern="1200" dirty="0" smtClean="0"/>
            <a:t>и др.</a:t>
          </a:r>
          <a:endParaRPr lang="ru-RU" sz="1100" kern="1200" dirty="0"/>
        </a:p>
      </dsp:txBody>
      <dsp:txXfrm>
        <a:off x="770824" y="2449381"/>
        <a:ext cx="1723754" cy="861877"/>
      </dsp:txXfrm>
    </dsp:sp>
    <dsp:sp modelId="{B12CBA32-BF1A-4DBE-A01B-6BD52204EAED}">
      <dsp:nvSpPr>
        <dsp:cNvPr id="0" name=""/>
        <dsp:cNvSpPr/>
      </dsp:nvSpPr>
      <dsp:spPr>
        <a:xfrm>
          <a:off x="770824" y="3673247"/>
          <a:ext cx="1723754" cy="8618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Эксклюзивное освещение конкурсов профессионального мастерства</a:t>
          </a:r>
          <a:endParaRPr lang="ru-RU" sz="1100" kern="1200" dirty="0"/>
        </a:p>
      </dsp:txBody>
      <dsp:txXfrm>
        <a:off x="770824" y="3673247"/>
        <a:ext cx="1723754" cy="861877"/>
      </dsp:txXfrm>
    </dsp:sp>
    <dsp:sp modelId="{C87F9677-ECDA-49B6-833B-A0471ABC7E2D}">
      <dsp:nvSpPr>
        <dsp:cNvPr id="0" name=""/>
        <dsp:cNvSpPr/>
      </dsp:nvSpPr>
      <dsp:spPr>
        <a:xfrm>
          <a:off x="770824" y="4897112"/>
          <a:ext cx="1723754" cy="8618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Сторителлинг </a:t>
          </a:r>
          <a:br>
            <a:rPr lang="ru-RU" sz="1100" kern="1200" dirty="0" smtClean="0"/>
          </a:br>
          <a:r>
            <a:rPr lang="ru-RU" sz="1100" kern="1200" dirty="0" smtClean="0"/>
            <a:t>и прямая речь -</a:t>
          </a:r>
          <a:br>
            <a:rPr lang="ru-RU" sz="1100" kern="1200" dirty="0" smtClean="0"/>
          </a:br>
          <a:r>
            <a:rPr lang="ru-RU" sz="1100" kern="1200" dirty="0" smtClean="0"/>
            <a:t>в основе материалов ГЭТ, привлекающих СМИ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770824" y="4897112"/>
        <a:ext cx="1723754" cy="861877"/>
      </dsp:txXfrm>
    </dsp:sp>
    <dsp:sp modelId="{F101AAF8-A899-450C-9A1C-0FB1C64EB679}">
      <dsp:nvSpPr>
        <dsp:cNvPr id="0" name=""/>
        <dsp:cNvSpPr/>
      </dsp:nvSpPr>
      <dsp:spPr>
        <a:xfrm>
          <a:off x="2425628" y="1225515"/>
          <a:ext cx="1723754" cy="8618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Отрасли</a:t>
          </a:r>
          <a:endParaRPr lang="ru-RU" sz="1100" kern="1200" dirty="0"/>
        </a:p>
      </dsp:txBody>
      <dsp:txXfrm>
        <a:off x="2425628" y="1225515"/>
        <a:ext cx="1723754" cy="861877"/>
      </dsp:txXfrm>
    </dsp:sp>
    <dsp:sp modelId="{662C1E38-B6C5-484E-99CF-3BE525BA88B6}">
      <dsp:nvSpPr>
        <dsp:cNvPr id="0" name=""/>
        <dsp:cNvSpPr/>
      </dsp:nvSpPr>
      <dsp:spPr>
        <a:xfrm>
          <a:off x="2856567" y="2449381"/>
          <a:ext cx="1723754" cy="8618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Освещение значимых событий, регулярная профильная работа со СМИ</a:t>
          </a:r>
          <a:endParaRPr lang="ru-RU" sz="1100" kern="1200" dirty="0"/>
        </a:p>
      </dsp:txBody>
      <dsp:txXfrm>
        <a:off x="2856567" y="2449381"/>
        <a:ext cx="1723754" cy="861877"/>
      </dsp:txXfrm>
    </dsp:sp>
    <dsp:sp modelId="{6EF3D685-6294-4AA7-A4CB-DCAEF0928852}">
      <dsp:nvSpPr>
        <dsp:cNvPr id="0" name=""/>
        <dsp:cNvSpPr/>
      </dsp:nvSpPr>
      <dsp:spPr>
        <a:xfrm>
          <a:off x="2856567" y="3673247"/>
          <a:ext cx="1723754" cy="8618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Конкурс детских рисунков, художественные и фотовыставки</a:t>
          </a:r>
          <a:endParaRPr lang="ru-RU" sz="1100" kern="1200" dirty="0"/>
        </a:p>
      </dsp:txBody>
      <dsp:txXfrm>
        <a:off x="2856567" y="3673247"/>
        <a:ext cx="1723754" cy="861877"/>
      </dsp:txXfrm>
    </dsp:sp>
    <dsp:sp modelId="{8761EE22-774B-403F-802D-EFA582B4C7CD}">
      <dsp:nvSpPr>
        <dsp:cNvPr id="0" name=""/>
        <dsp:cNvSpPr/>
      </dsp:nvSpPr>
      <dsp:spPr>
        <a:xfrm>
          <a:off x="2856567" y="4897112"/>
          <a:ext cx="1723754" cy="8618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Вовлечение всех поколений петербуржцев, в .</a:t>
          </a:r>
          <a:r>
            <a:rPr lang="ru-RU" sz="1100" kern="1200" dirty="0" err="1" smtClean="0"/>
            <a:t>т.ч</a:t>
          </a:r>
          <a:r>
            <a:rPr lang="ru-RU" sz="1100" kern="1200" dirty="0" smtClean="0"/>
            <a:t>. школьников в жизнь предприятия </a:t>
          </a:r>
          <a:endParaRPr lang="ru-RU" sz="1100" kern="1200" dirty="0"/>
        </a:p>
      </dsp:txBody>
      <dsp:txXfrm>
        <a:off x="2856567" y="4897112"/>
        <a:ext cx="1723754" cy="8618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D1C2B-558A-4C4F-A5F3-E87E2B678197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E8944-EA0E-4D7E-86DC-05248EE4C6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7814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5547133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marL="742950" indent="-13335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marL="1143000" indent="-7620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marL="16002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marL="20574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marL="25146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marL="29718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marL="34290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marL="38862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diagramQuickStyle" Target="../diagrams/quickStyle6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11" Type="http://schemas.openxmlformats.org/officeDocument/2006/relationships/diagramData" Target="../diagrams/data6.xml"/><Relationship Id="rId5" Type="http://schemas.openxmlformats.org/officeDocument/2006/relationships/diagramData" Target="../diagrams/data5.xml"/><Relationship Id="rId15" Type="http://schemas.microsoft.com/office/2007/relationships/diagramDrawing" Target="../diagrams/drawing6.xml"/><Relationship Id="rId10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microsoft.com/office/2007/relationships/diagramDrawing" Target="../diagrams/drawing5.xml"/><Relationship Id="rId14" Type="http://schemas.openxmlformats.org/officeDocument/2006/relationships/diagramColors" Target="../diagrams/colors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diagramColors" Target="../diagrams/colors7.xml"/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12" Type="http://schemas.openxmlformats.org/officeDocument/2006/relationships/diagramQuickStyle" Target="../diagrams/quickStyle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diagramLayout" Target="../diagrams/layout7.xml"/><Relationship Id="rId5" Type="http://schemas.openxmlformats.org/officeDocument/2006/relationships/image" Target="../media/image8.png"/><Relationship Id="rId10" Type="http://schemas.openxmlformats.org/officeDocument/2006/relationships/diagramData" Target="../diagrams/data7.xml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microsoft.com/office/2007/relationships/diagramDrawing" Target="../diagrams/drawin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8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11" Type="http://schemas.openxmlformats.org/officeDocument/2006/relationships/image" Target="../media/image21.png"/><Relationship Id="rId5" Type="http://schemas.openxmlformats.org/officeDocument/2006/relationships/diagramLayout" Target="../diagrams/layout8.xml"/><Relationship Id="rId10" Type="http://schemas.openxmlformats.org/officeDocument/2006/relationships/image" Target="../media/image20.png"/><Relationship Id="rId4" Type="http://schemas.openxmlformats.org/officeDocument/2006/relationships/diagramData" Target="../diagrams/data8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Shape 4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360140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33386" y="1556792"/>
            <a:ext cx="6182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" sz="3200" dirty="0" smtClean="0">
                <a:solidFill>
                  <a:srgbClr val="203364"/>
                </a:solidFill>
                <a:latin typeface="Verdana"/>
                <a:ea typeface="Verdana"/>
                <a:cs typeface="Verdana"/>
                <a:sym typeface="Verdana"/>
              </a:rPr>
              <a:t>  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0320" y="119828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" sz="2400" dirty="0" smtClean="0">
                <a:solidFill>
                  <a:srgbClr val="203364"/>
                </a:solidFill>
                <a:latin typeface="Verdana"/>
                <a:ea typeface="Verdana"/>
                <a:cs typeface="Verdana"/>
                <a:sym typeface="Verdana"/>
              </a:rPr>
              <a:t>        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708872" y="1872984"/>
            <a:ext cx="535228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2000" dirty="0" smtClean="0">
              <a:solidFill>
                <a:srgbClr val="203364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pPr lvl="0" algn="ctr"/>
            <a:endParaRPr lang="ru-RU" dirty="0" smtClean="0">
              <a:solidFill>
                <a:srgbClr val="002060"/>
              </a:solidFill>
              <a:sym typeface="Verdana"/>
            </a:endParaRPr>
          </a:p>
          <a:p>
            <a:pPr lvl="0" algn="ctr"/>
            <a:endParaRPr lang="ru-RU" dirty="0">
              <a:solidFill>
                <a:srgbClr val="002060"/>
              </a:solidFill>
              <a:sym typeface="Verdana"/>
            </a:endParaRPr>
          </a:p>
          <a:p>
            <a:pPr lvl="0" algn="ctr"/>
            <a:endParaRPr lang="ru-RU" dirty="0" smtClean="0">
              <a:solidFill>
                <a:srgbClr val="002060"/>
              </a:solidFill>
              <a:sym typeface="Verdana"/>
            </a:endParaRPr>
          </a:p>
          <a:p>
            <a:pPr lvl="0" algn="ctr"/>
            <a:r>
              <a:rPr lang="ru-RU" sz="1800" dirty="0" smtClean="0">
                <a:solidFill>
                  <a:srgbClr val="002060"/>
                </a:solidFill>
                <a:sym typeface="Verdana"/>
              </a:rPr>
              <a:t>Практика </a:t>
            </a:r>
            <a:r>
              <a:rPr lang="ru-RU" sz="1800" dirty="0">
                <a:solidFill>
                  <a:srgbClr val="002060"/>
                </a:solidFill>
                <a:sym typeface="Verdana"/>
              </a:rPr>
              <a:t>проведения работы по привлечению персонала с помощью повышения престижа профессий и отрасли  ГЭТ</a:t>
            </a:r>
            <a:endParaRPr lang="ru-RU" sz="1800" dirty="0">
              <a:solidFill>
                <a:srgbClr val="002060"/>
              </a:solidFill>
            </a:endParaRPr>
          </a:p>
          <a:p>
            <a:pPr lvl="0" algn="ctr"/>
            <a:endParaRPr lang="ru" sz="2000" dirty="0" smtClean="0">
              <a:solidFill>
                <a:srgbClr val="203364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pPr lvl="0" algn="ctr"/>
            <a:endParaRPr lang="ru" sz="2000" dirty="0" smtClean="0">
              <a:solidFill>
                <a:srgbClr val="203364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pPr lvl="0" algn="ctr"/>
            <a:endParaRPr lang="ru" sz="2000" dirty="0" smtClean="0">
              <a:solidFill>
                <a:srgbClr val="203364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pPr lvl="0" algn="ctr"/>
            <a:endParaRPr lang="ru" sz="2000" dirty="0" smtClean="0">
              <a:solidFill>
                <a:srgbClr val="203364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pPr lvl="0" algn="ctr"/>
            <a:endParaRPr lang="ru" sz="2000" dirty="0">
              <a:solidFill>
                <a:srgbClr val="203364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pPr lvl="0" algn="ctr"/>
            <a:endParaRPr lang="ru" sz="2000" dirty="0" smtClean="0">
              <a:solidFill>
                <a:srgbClr val="203364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pPr lvl="0" algn="ctr"/>
            <a:endParaRPr lang="ru" sz="2000" dirty="0" smtClean="0">
              <a:solidFill>
                <a:srgbClr val="203364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pPr lvl="0" algn="ctr"/>
            <a:endParaRPr lang="ru" sz="2000" dirty="0" smtClean="0">
              <a:solidFill>
                <a:srgbClr val="203364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  <a:p>
            <a:pPr algn="ctr"/>
            <a:r>
              <a:rPr lang="ru" dirty="0">
                <a:solidFill>
                  <a:srgbClr val="002060"/>
                </a:solidFill>
                <a:sym typeface="Verdana"/>
              </a:rPr>
              <a:t>Санкт-Петербург</a:t>
            </a:r>
          </a:p>
          <a:p>
            <a:pPr algn="ctr"/>
            <a:r>
              <a:rPr lang="ru" dirty="0" smtClean="0">
                <a:solidFill>
                  <a:srgbClr val="002060"/>
                </a:solidFill>
                <a:sym typeface="Verdana"/>
              </a:rPr>
              <a:t>2017 год</a:t>
            </a:r>
            <a:endParaRPr lang="ru" dirty="0">
              <a:solidFill>
                <a:srgbClr val="002060"/>
              </a:solidFill>
              <a:sym typeface="Verdana"/>
            </a:endParaRPr>
          </a:p>
          <a:p>
            <a:endParaRPr lang="ru-RU" dirty="0"/>
          </a:p>
        </p:txBody>
      </p:sp>
      <p:pic>
        <p:nvPicPr>
          <p:cNvPr id="13" name="Shape 2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143636" y="214290"/>
            <a:ext cx="2723025" cy="543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97448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Shape 4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8572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33386" y="1556792"/>
            <a:ext cx="6182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" sz="3200" dirty="0" smtClean="0">
                <a:solidFill>
                  <a:srgbClr val="203364"/>
                </a:solidFill>
                <a:latin typeface="Verdana"/>
                <a:ea typeface="Verdana"/>
                <a:cs typeface="Verdana"/>
                <a:sym typeface="Verdana"/>
              </a:rPr>
              <a:t>  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0320" y="119828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" sz="2400" dirty="0" smtClean="0">
                <a:solidFill>
                  <a:srgbClr val="203364"/>
                </a:solidFill>
                <a:latin typeface="Verdana"/>
                <a:ea typeface="Verdana"/>
                <a:cs typeface="Verdana"/>
                <a:sym typeface="Verdana"/>
              </a:rPr>
              <a:t>        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20320" y="2721114"/>
            <a:ext cx="6827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1800" dirty="0" smtClean="0">
              <a:solidFill>
                <a:srgbClr val="002060"/>
              </a:solidFill>
              <a:sym typeface="Verdana"/>
            </a:endParaRPr>
          </a:p>
          <a:p>
            <a:pPr lvl="0" algn="ctr"/>
            <a:r>
              <a:rPr lang="ru-RU" sz="1800" dirty="0" smtClean="0">
                <a:solidFill>
                  <a:srgbClr val="002060"/>
                </a:solidFill>
                <a:sym typeface="Verdana"/>
              </a:rPr>
              <a:t>СПАСИБО </a:t>
            </a:r>
            <a:r>
              <a:rPr lang="ru-RU" sz="1800" dirty="0">
                <a:solidFill>
                  <a:srgbClr val="002060"/>
                </a:solidFill>
                <a:sym typeface="Verdana"/>
              </a:rPr>
              <a:t>ЗА ВНИМАНИЕ!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3" name="Shape 2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29643" y="404664"/>
            <a:ext cx="2723025" cy="543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633445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/>
        </p:nvSpPr>
        <p:spPr>
          <a:xfrm>
            <a:off x="217395" y="0"/>
            <a:ext cx="6426307" cy="92867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" sz="1600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6. </a:t>
            </a:r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Презентация </a:t>
            </a:r>
            <a:r>
              <a:rPr lang="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модернизированных ЛМ-68М накануне 8 марта</a:t>
            </a:r>
          </a:p>
          <a:p>
            <a:r>
              <a:rPr lang="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07.03.14. Музей городского электрического </a:t>
            </a:r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тран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  <a:p>
            <a:pPr lvl="0"/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спорта</a:t>
            </a: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" name="Shape 31"/>
          <p:cNvSpPr/>
          <p:nvPr/>
        </p:nvSpPr>
        <p:spPr>
          <a:xfrm>
            <a:off x="-9901" y="0"/>
            <a:ext cx="9191903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40998" y="171718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32"/>
          <p:cNvSpPr txBox="1"/>
          <p:nvPr/>
        </p:nvSpPr>
        <p:spPr>
          <a:xfrm>
            <a:off x="137965" y="71414"/>
            <a:ext cx="6720051" cy="5000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/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1. Привлечение персонала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07952575"/>
              </p:ext>
            </p:extLst>
          </p:nvPr>
        </p:nvGraphicFramePr>
        <p:xfrm>
          <a:off x="539552" y="1052736"/>
          <a:ext cx="8208912" cy="4609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 descr="C:\Users\id_kdr25\Desktop\Профориентация\250615sttp (40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8" y="4600432"/>
            <a:ext cx="3213044" cy="2123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5335399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/>
        </p:nvSpPr>
        <p:spPr>
          <a:xfrm>
            <a:off x="217395" y="0"/>
            <a:ext cx="6426307" cy="92867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" sz="1600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6. </a:t>
            </a:r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Презентация </a:t>
            </a:r>
            <a:r>
              <a:rPr lang="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модернизированных ЛМ-68М накануне 8 марта</a:t>
            </a:r>
          </a:p>
          <a:p>
            <a:r>
              <a:rPr lang="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07.03.14. Музей городского электрического </a:t>
            </a:r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тран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  <a:p>
            <a:pPr lvl="0"/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спорта</a:t>
            </a: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" name="Shape 31"/>
          <p:cNvSpPr/>
          <p:nvPr/>
        </p:nvSpPr>
        <p:spPr>
          <a:xfrm>
            <a:off x="-9901" y="0"/>
            <a:ext cx="9191903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40998" y="171718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32"/>
          <p:cNvSpPr txBox="1"/>
          <p:nvPr/>
        </p:nvSpPr>
        <p:spPr>
          <a:xfrm>
            <a:off x="137965" y="71414"/>
            <a:ext cx="6720051" cy="5000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/>
            <a:endParaRPr lang="ru-RU" dirty="0" smtClean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/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2. Профориентация в учебных заведениях СПО и ВО 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912281928"/>
              </p:ext>
            </p:extLst>
          </p:nvPr>
        </p:nvGraphicFramePr>
        <p:xfrm>
          <a:off x="168958" y="914755"/>
          <a:ext cx="8795530" cy="165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33242211"/>
              </p:ext>
            </p:extLst>
          </p:nvPr>
        </p:nvGraphicFramePr>
        <p:xfrm>
          <a:off x="3923928" y="3235910"/>
          <a:ext cx="4464962" cy="3084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4499992" y="2780928"/>
            <a:ext cx="385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 мотивации и адаптации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СПб ГУП «Горэлектротранс»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86580692"/>
              </p:ext>
            </p:extLst>
          </p:nvPr>
        </p:nvGraphicFramePr>
        <p:xfrm>
          <a:off x="137965" y="3068960"/>
          <a:ext cx="4190514" cy="3282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395536" y="2833191"/>
            <a:ext cx="385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</a:t>
            </a:r>
          </a:p>
        </p:txBody>
      </p:sp>
    </p:spTree>
    <p:extLst>
      <p:ext uri="{BB962C8B-B14F-4D97-AF65-F5344CB8AC3E}">
        <p14:creationId xmlns:p14="http://schemas.microsoft.com/office/powerpoint/2010/main" val="400139983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" name="Shape 31"/>
          <p:cNvSpPr/>
          <p:nvPr/>
        </p:nvSpPr>
        <p:spPr>
          <a:xfrm>
            <a:off x="-9901" y="0"/>
            <a:ext cx="9191903" cy="692696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40998" y="171718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32"/>
          <p:cNvSpPr txBox="1"/>
          <p:nvPr/>
        </p:nvSpPr>
        <p:spPr>
          <a:xfrm>
            <a:off x="137965" y="71414"/>
            <a:ext cx="6720051" cy="5000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/>
            <a:r>
              <a:rPr lang="ru-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2. Профориентация в учебных заведениях СПО и ВО </a:t>
            </a:r>
            <a:endParaRPr lang="ru-RU" dirty="0" smtClean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/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2.1. Работа со студенческими отрядами</a:t>
            </a:r>
            <a:endParaRPr lang="ru-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" name="Picture 2" descr="C:\Documents and Settings\id_kdr25\Рабочий стол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42135" y="811262"/>
            <a:ext cx="3801865" cy="2889444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48193240"/>
              </p:ext>
            </p:extLst>
          </p:nvPr>
        </p:nvGraphicFramePr>
        <p:xfrm>
          <a:off x="137965" y="1124744"/>
          <a:ext cx="5364087" cy="2499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764" y="4221088"/>
            <a:ext cx="4022236" cy="2523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58336" y="764704"/>
            <a:ext cx="3957679" cy="305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 год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223113643"/>
              </p:ext>
            </p:extLst>
          </p:nvPr>
        </p:nvGraphicFramePr>
        <p:xfrm>
          <a:off x="137965" y="4149080"/>
          <a:ext cx="5364087" cy="2499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755576" y="3771577"/>
            <a:ext cx="3957679" cy="305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2017 год</a:t>
            </a:r>
          </a:p>
        </p:txBody>
      </p:sp>
    </p:spTree>
    <p:extLst>
      <p:ext uri="{BB962C8B-B14F-4D97-AF65-F5344CB8AC3E}">
        <p14:creationId xmlns:p14="http://schemas.microsoft.com/office/powerpoint/2010/main" val="25809896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/>
        </p:nvSpPr>
        <p:spPr>
          <a:xfrm>
            <a:off x="217395" y="0"/>
            <a:ext cx="6426307" cy="92867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" sz="1600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6. </a:t>
            </a:r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Презентация </a:t>
            </a:r>
            <a:r>
              <a:rPr lang="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модернизированных ЛМ-68М накануне 8 марта</a:t>
            </a:r>
          </a:p>
          <a:p>
            <a:r>
              <a:rPr lang="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07.03.14. Музей городского электрического </a:t>
            </a:r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тран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  <a:p>
            <a:pPr lvl="0"/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спорта</a:t>
            </a: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" name="Shape 31"/>
          <p:cNvSpPr/>
          <p:nvPr/>
        </p:nvSpPr>
        <p:spPr>
          <a:xfrm>
            <a:off x="-9901" y="0"/>
            <a:ext cx="9191903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40998" y="171718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32"/>
          <p:cNvSpPr txBox="1"/>
          <p:nvPr/>
        </p:nvSpPr>
        <p:spPr>
          <a:xfrm>
            <a:off x="137965" y="71414"/>
            <a:ext cx="6720051" cy="5000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/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3. Мероприятия по повышению престижа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55276"/>
            <a:ext cx="3078360" cy="194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3868"/>
            <a:ext cx="3078360" cy="215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95513"/>
            <a:ext cx="3024336" cy="2208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id_kdr25\Desktop\Профориентация\KDK_0104-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620" y="4851824"/>
            <a:ext cx="3009892" cy="200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d_kdr25\Desktop\Профориентация\2016-05-04_марш_победы_54 (18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923" y="760800"/>
            <a:ext cx="3088261" cy="205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60800"/>
            <a:ext cx="3078361" cy="199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94393555"/>
              </p:ext>
            </p:extLst>
          </p:nvPr>
        </p:nvGraphicFramePr>
        <p:xfrm>
          <a:off x="2267744" y="760800"/>
          <a:ext cx="492020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159" y="6334780"/>
            <a:ext cx="2900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Программа «Будь в форме», «Пятый канал»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3794" y="4180648"/>
            <a:ext cx="2184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Проект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«Люди труда»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20272" y="2487736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Акция Памяти, 9 мая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0312" y="4544047"/>
            <a:ext cx="1874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Конкурс рисунков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896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ru-RU" sz="1600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Проект «Люди труда»</a:t>
            </a:r>
            <a:endParaRPr lang="ru-RU" sz="1600" b="1" dirty="0" smtClean="0">
              <a:solidFill>
                <a:srgbClr val="002060"/>
              </a:solidFill>
            </a:endParaRPr>
          </a:p>
        </p:txBody>
      </p:sp>
      <p:sp>
        <p:nvSpPr>
          <p:cNvPr id="34" name="Shape 34"/>
          <p:cNvSpPr txBox="1"/>
          <p:nvPr/>
        </p:nvSpPr>
        <p:spPr>
          <a:xfrm>
            <a:off x="602800" y="1205575"/>
            <a:ext cx="5425200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Clr>
                <a:schemeClr val="dk1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Shape 38"/>
          <p:cNvSpPr txBox="1"/>
          <p:nvPr/>
        </p:nvSpPr>
        <p:spPr>
          <a:xfrm>
            <a:off x="1547664" y="467417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Shape 39"/>
          <p:cNvSpPr txBox="1"/>
          <p:nvPr/>
        </p:nvSpPr>
        <p:spPr>
          <a:xfrm>
            <a:off x="696154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61" y="2429437"/>
            <a:ext cx="8910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AutoShape 2" descr="https://pp.vk.me/c627216/v627216713/19322/cJw1nD7r2A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01" y="736313"/>
            <a:ext cx="5620967" cy="107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3" descr="D:\1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81" y="2494588"/>
            <a:ext cx="2952469" cy="412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16596" y="4705399"/>
            <a:ext cx="3415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70953" y="2516507"/>
            <a:ext cx="3120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86842" y="6429396"/>
            <a:ext cx="428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203364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dirty="0">
              <a:solidFill>
                <a:srgbClr val="2033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Shape 31"/>
          <p:cNvSpPr/>
          <p:nvPr/>
        </p:nvSpPr>
        <p:spPr>
          <a:xfrm>
            <a:off x="-9901" y="0"/>
            <a:ext cx="9191903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Shape 3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840998" y="171718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32"/>
          <p:cNvSpPr txBox="1"/>
          <p:nvPr/>
        </p:nvSpPr>
        <p:spPr>
          <a:xfrm>
            <a:off x="137965" y="71414"/>
            <a:ext cx="6720051" cy="5000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indent="-342900"/>
            <a:r>
              <a:rPr lang="ru-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3. Мероприятия по повышению </a:t>
            </a:r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престижа профессий и отрасли ГЭТ</a:t>
            </a:r>
            <a:endParaRPr lang="ru-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/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3.1. Проект «Люди труда», рубрика </a:t>
            </a:r>
            <a:r>
              <a:rPr lang="en-US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#GETfun</a:t>
            </a:r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" y="2694273"/>
            <a:ext cx="3108048" cy="3754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7965" y="1966375"/>
            <a:ext cx="2849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Сайт, соцсети, фотовыставка, трансляция на мониторах в подвижном составе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29822" y="2002292"/>
            <a:ext cx="3145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Корпоративная газета «Петербургские магистрали»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70953" y="760800"/>
            <a:ext cx="3116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Рубрика </a:t>
            </a:r>
            <a:r>
              <a:rPr lang="en-US" sz="2000" dirty="0" smtClean="0">
                <a:solidFill>
                  <a:srgbClr val="002060"/>
                </a:solidFill>
              </a:rPr>
              <a:t>#GETfun</a:t>
            </a:r>
            <a:endParaRPr 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417" y="6429396"/>
            <a:ext cx="2978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Ссылка: </a:t>
            </a:r>
            <a:r>
              <a:rPr lang="en-US" sz="500" dirty="0" smtClean="0">
                <a:solidFill>
                  <a:srgbClr val="002060"/>
                </a:solidFill>
              </a:rPr>
              <a:t>https</a:t>
            </a:r>
            <a:r>
              <a:rPr lang="en-US" sz="500" dirty="0">
                <a:solidFill>
                  <a:srgbClr val="002060"/>
                </a:solidFill>
              </a:rPr>
              <a:t>://vk.com/al_feed.php?q=%23%D0%9B%D1%8E%D0%B4%D0%B8%D0%A2%D1%80%D1%83%D0%B4%D0%B0%D0%93%D0%AD%D0%A2&amp;section=search&amp;w=wall-83058302_654</a:t>
            </a:r>
            <a:endParaRPr lang="ru-RU" sz="5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336" y="1184187"/>
            <a:ext cx="3216878" cy="483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5611066" y="6013897"/>
            <a:ext cx="36353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Пример рубрики к 110-летию петербургского трамвая. Спикеры – </a:t>
            </a:r>
            <a:r>
              <a:rPr lang="ru-RU" sz="1200" dirty="0" err="1" smtClean="0">
                <a:solidFill>
                  <a:srgbClr val="002060"/>
                </a:solidFill>
              </a:rPr>
              <a:t>Э.Пьеха</a:t>
            </a:r>
            <a:r>
              <a:rPr lang="ru-RU" sz="1200" dirty="0" smtClean="0">
                <a:solidFill>
                  <a:srgbClr val="002060"/>
                </a:solidFill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</a:rPr>
              <a:t>М.Шемякин</a:t>
            </a:r>
            <a:r>
              <a:rPr lang="ru-RU" sz="1200" dirty="0" smtClean="0">
                <a:solidFill>
                  <a:srgbClr val="002060"/>
                </a:solidFill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</a:rPr>
              <a:t>Т.Буланова</a:t>
            </a:r>
            <a:r>
              <a:rPr lang="ru-RU" sz="1200" dirty="0" smtClean="0">
                <a:solidFill>
                  <a:srgbClr val="002060"/>
                </a:solidFill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</a:rPr>
              <a:t>М.Боярский</a:t>
            </a:r>
            <a:r>
              <a:rPr lang="ru-RU" sz="1200" dirty="0" smtClean="0">
                <a:solidFill>
                  <a:srgbClr val="002060"/>
                </a:solidFill>
              </a:rPr>
              <a:t>, Н. Валуев, 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err="1" smtClean="0">
                <a:solidFill>
                  <a:srgbClr val="002060"/>
                </a:solidFill>
              </a:rPr>
              <a:t>М.Веллер</a:t>
            </a:r>
            <a:r>
              <a:rPr lang="ru-RU" sz="1200" dirty="0" smtClean="0">
                <a:solidFill>
                  <a:srgbClr val="002060"/>
                </a:solidFill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</a:rPr>
              <a:t>Т.Казанкина</a:t>
            </a:r>
            <a:r>
              <a:rPr lang="ru-RU" sz="1200" dirty="0" smtClean="0">
                <a:solidFill>
                  <a:srgbClr val="002060"/>
                </a:solidFill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</a:rPr>
              <a:t>И.Краско</a:t>
            </a:r>
            <a:endParaRPr lang="ru-RU" sz="1200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652120" y="760800"/>
            <a:ext cx="0" cy="609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7612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ru-RU" sz="1600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Проект «Люди труда»</a:t>
            </a:r>
            <a:endParaRPr lang="ru-RU" sz="1600" b="1" dirty="0" smtClean="0">
              <a:solidFill>
                <a:srgbClr val="002060"/>
              </a:solidFill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Shape 38"/>
          <p:cNvSpPr txBox="1"/>
          <p:nvPr/>
        </p:nvSpPr>
        <p:spPr>
          <a:xfrm>
            <a:off x="1547664" y="467417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Shape 39"/>
          <p:cNvSpPr txBox="1"/>
          <p:nvPr/>
        </p:nvSpPr>
        <p:spPr>
          <a:xfrm>
            <a:off x="696154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012" y="2417112"/>
            <a:ext cx="8910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AutoShape 2" descr="https://pp.vk.me/c627216/v627216713/19322/cJw1nD7r2A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724128" y="2617167"/>
            <a:ext cx="3120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86842" y="6429396"/>
            <a:ext cx="428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203364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dirty="0">
              <a:solidFill>
                <a:srgbClr val="2033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Shape 31"/>
          <p:cNvSpPr/>
          <p:nvPr/>
        </p:nvSpPr>
        <p:spPr>
          <a:xfrm>
            <a:off x="-9901" y="0"/>
            <a:ext cx="9191903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40998" y="171718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32"/>
          <p:cNvSpPr txBox="1"/>
          <p:nvPr/>
        </p:nvSpPr>
        <p:spPr>
          <a:xfrm>
            <a:off x="137965" y="71414"/>
            <a:ext cx="6720051" cy="5000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indent="-342900"/>
            <a:r>
              <a:rPr lang="ru-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3. Мероприятия по повышению </a:t>
            </a:r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престижа профессий и отрасли ГЭТ</a:t>
            </a:r>
            <a:endParaRPr lang="ru-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/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3.2. Примеры спецпроектов со СМИ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" y="850081"/>
            <a:ext cx="3185877" cy="3010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716" y="951810"/>
            <a:ext cx="5147379" cy="348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07282" y="4645623"/>
            <a:ext cx="46740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16-минутный документальный фильм о профессии водителя троллейбуса был показан в год 80-летия троллейбуса (2016 год) на канале «Санкт-Петербург» в рамках проекта «Мы строим Петербург» - о героях, занятых на важнейших для города инфраструктурных объектах.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12" y="4005064"/>
            <a:ext cx="352987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 </a:t>
            </a:r>
            <a:r>
              <a:rPr lang="ru-RU" dirty="0" smtClean="0">
                <a:solidFill>
                  <a:srgbClr val="002060"/>
                </a:solidFill>
              </a:rPr>
              <a:t>2015-2016 годах </a:t>
            </a:r>
            <a:r>
              <a:rPr lang="ru-RU" dirty="0">
                <a:solidFill>
                  <a:srgbClr val="002060"/>
                </a:solidFill>
              </a:rPr>
              <a:t>на «Пятом канале» была запущена серия программ «Будь в форме», в съемках приняли участие основные  подразделения петербургского </a:t>
            </a:r>
            <a:r>
              <a:rPr lang="ru-RU" dirty="0" err="1">
                <a:solidFill>
                  <a:srgbClr val="002060"/>
                </a:solidFill>
              </a:rPr>
              <a:t>Горэлектротранса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эфире федерального канала в течение нескольких  недель  зрителей знакомили с профессиями </a:t>
            </a:r>
            <a:r>
              <a:rPr lang="ru-RU" dirty="0" err="1">
                <a:solidFill>
                  <a:srgbClr val="002060"/>
                </a:solidFill>
              </a:rPr>
              <a:t>ГЭТа</a:t>
            </a:r>
            <a:r>
              <a:rPr lang="ru-RU" dirty="0">
                <a:solidFill>
                  <a:srgbClr val="002060"/>
                </a:solidFill>
              </a:rPr>
              <a:t>: водитель трамвая, водитель троллейбуса, кондуктор, ученик УКК, мойщик-уборщик подвижного состава, водитель </a:t>
            </a:r>
            <a:r>
              <a:rPr lang="ru-RU" dirty="0" err="1">
                <a:solidFill>
                  <a:srgbClr val="002060"/>
                </a:solidFill>
              </a:rPr>
              <a:t>ретротрамвая</a:t>
            </a:r>
            <a:r>
              <a:rPr lang="ru-RU" dirty="0">
                <a:solidFill>
                  <a:srgbClr val="002060"/>
                </a:solidFill>
              </a:rPr>
              <a:t>, водитель снегоуборочного вагона и др. </a:t>
            </a:r>
          </a:p>
        </p:txBody>
      </p:sp>
    </p:spTree>
    <p:extLst>
      <p:ext uri="{BB962C8B-B14F-4D97-AF65-F5344CB8AC3E}">
        <p14:creationId xmlns:p14="http://schemas.microsoft.com/office/powerpoint/2010/main" val="11406397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" name="Shape 31"/>
          <p:cNvSpPr/>
          <p:nvPr/>
        </p:nvSpPr>
        <p:spPr>
          <a:xfrm>
            <a:off x="-9901" y="0"/>
            <a:ext cx="9191903" cy="692696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40998" y="171718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32"/>
          <p:cNvSpPr txBox="1"/>
          <p:nvPr/>
        </p:nvSpPr>
        <p:spPr>
          <a:xfrm>
            <a:off x="137965" y="71414"/>
            <a:ext cx="6720051" cy="5000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/>
            <a:endParaRPr lang="ru-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297058573"/>
              </p:ext>
            </p:extLst>
          </p:nvPr>
        </p:nvGraphicFramePr>
        <p:xfrm>
          <a:off x="137965" y="1124744"/>
          <a:ext cx="5364087" cy="2499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8" name="Picture 4" descr="C:\Users\p_secr\Documents\СМИ\КАДРОВЫЙ РЕЗЕРВ\2017_Презентация\IMAG710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69" y="1343565"/>
            <a:ext cx="3222347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36147"/>
            <a:ext cx="3685059" cy="450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2" y="4193734"/>
            <a:ext cx="5229225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40" y="5229200"/>
            <a:ext cx="4960308" cy="643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Shape 32"/>
          <p:cNvSpPr txBox="1"/>
          <p:nvPr/>
        </p:nvSpPr>
        <p:spPr>
          <a:xfrm>
            <a:off x="128975" y="80103"/>
            <a:ext cx="6720051" cy="5000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indent="-342900"/>
            <a:r>
              <a:rPr lang="ru-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3. Мероприятия по повышению </a:t>
            </a:r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престижа профессий и отрасли ГЭТ</a:t>
            </a:r>
            <a:endParaRPr lang="ru-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/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3.2. «Глянец» и сторителлинг как подход к информированию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2944" y="816322"/>
            <a:ext cx="3265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Журнал «</a:t>
            </a:r>
            <a:r>
              <a:rPr lang="en-US" dirty="0" smtClean="0">
                <a:solidFill>
                  <a:srgbClr val="002060"/>
                </a:solidFill>
              </a:rPr>
              <a:t>Cosmopolitan</a:t>
            </a:r>
            <a:r>
              <a:rPr lang="ru-RU" dirty="0" smtClean="0">
                <a:solidFill>
                  <a:srgbClr val="002060"/>
                </a:solidFill>
              </a:rPr>
              <a:t>»,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проект «Вне офиса»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3933056"/>
            <a:ext cx="3779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3779912" y="692696"/>
            <a:ext cx="0" cy="3240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779912" y="816322"/>
            <a:ext cx="52692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Троллейбусная свадьба» </a:t>
            </a:r>
            <a:r>
              <a:rPr lang="ru-RU" b="1" dirty="0">
                <a:solidFill>
                  <a:srgbClr val="002060"/>
                </a:solidFill>
              </a:rPr>
              <a:t>20.09.2017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Водители, чьи сердца соединил троллейбус,  </a:t>
            </a:r>
            <a:r>
              <a:rPr lang="ru-RU" dirty="0">
                <a:solidFill>
                  <a:srgbClr val="002060"/>
                </a:solidFill>
              </a:rPr>
              <a:t>отправились в ЗАГС на </a:t>
            </a:r>
            <a:r>
              <a:rPr lang="ru-RU" dirty="0" smtClean="0">
                <a:solidFill>
                  <a:srgbClr val="002060"/>
                </a:solidFill>
              </a:rPr>
              <a:t>троллейбусе. Отражено в сюжетах каналов </a:t>
            </a:r>
            <a:r>
              <a:rPr lang="ru-RU" dirty="0">
                <a:solidFill>
                  <a:srgbClr val="002060"/>
                </a:solidFill>
              </a:rPr>
              <a:t>«78», «Санкт-Петербург», ВГТРК «Санкт-Петербург», </a:t>
            </a:r>
            <a:r>
              <a:rPr lang="ru-RU" dirty="0" smtClean="0">
                <a:solidFill>
                  <a:srgbClr val="002060"/>
                </a:solidFill>
              </a:rPr>
              <a:t>а также в </a:t>
            </a:r>
            <a:r>
              <a:rPr lang="ru-RU" dirty="0">
                <a:solidFill>
                  <a:srgbClr val="002060"/>
                </a:solidFill>
              </a:rPr>
              <a:t>«КП», «</a:t>
            </a:r>
            <a:r>
              <a:rPr lang="ru-RU" dirty="0" smtClean="0">
                <a:solidFill>
                  <a:srgbClr val="002060"/>
                </a:solidFill>
              </a:rPr>
              <a:t>Диалоге» </a:t>
            </a:r>
            <a:r>
              <a:rPr lang="ru-RU" dirty="0">
                <a:solidFill>
                  <a:srgbClr val="002060"/>
                </a:solidFill>
              </a:rPr>
              <a:t>и </a:t>
            </a:r>
            <a:r>
              <a:rPr lang="ru-RU" dirty="0" smtClean="0">
                <a:solidFill>
                  <a:srgbClr val="002060"/>
                </a:solidFill>
              </a:rPr>
              <a:t>других изданиях. Молодожены принимают участие в конкурсе «Свадьба года». 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440" y="6093296"/>
            <a:ext cx="4960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http://www.wday.ru/stil-zhizny/vibor-redakcii/vyibor-wday-ru-svadba-goda-v-peterburge/3/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95123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id_kdr25\Desktop\Профориентация\25-7goFjqybCz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062" y="2742232"/>
            <a:ext cx="3654972" cy="243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Shape 32"/>
          <p:cNvSpPr txBox="1"/>
          <p:nvPr/>
        </p:nvSpPr>
        <p:spPr>
          <a:xfrm>
            <a:off x="217395" y="0"/>
            <a:ext cx="6426307" cy="92867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" sz="1600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6. </a:t>
            </a:r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Презентация </a:t>
            </a:r>
            <a:r>
              <a:rPr lang="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модернизированных ЛМ-68М накануне 8 марта</a:t>
            </a:r>
          </a:p>
          <a:p>
            <a:r>
              <a:rPr lang="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07.03.14. Музей городского электрического </a:t>
            </a:r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тран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  <a:p>
            <a:pPr lvl="0"/>
            <a:r>
              <a:rPr lang="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спорта</a:t>
            </a: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31"/>
          <p:cNvSpPr/>
          <p:nvPr/>
        </p:nvSpPr>
        <p:spPr>
          <a:xfrm>
            <a:off x="-9901" y="0"/>
            <a:ext cx="9191903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" name="Shape 3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840998" y="171718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32"/>
          <p:cNvSpPr txBox="1"/>
          <p:nvPr/>
        </p:nvSpPr>
        <p:spPr>
          <a:xfrm>
            <a:off x="137965" y="71414"/>
            <a:ext cx="6720051" cy="5000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indent="-342900"/>
            <a:r>
              <a:rPr lang="ru-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3. Мероприятия по повышению престижа</a:t>
            </a:r>
          </a:p>
          <a:p>
            <a:pPr marL="342900" lvl="0" indent="-342900"/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3.2. Привлечение </a:t>
            </a:r>
            <a:r>
              <a:rPr lang="ru-RU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интереса </a:t>
            </a:r>
            <a:r>
              <a:rPr lang="ru-RU" dirty="0" smtClean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детей к отрасли ГЭТ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559508"/>
            <a:ext cx="3497990" cy="23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id_kdr25\Desktop\Профориентация\KDK_0688-8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808" y="760800"/>
            <a:ext cx="3223192" cy="214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" y="836712"/>
            <a:ext cx="5952356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solidFill>
                  <a:srgbClr val="002060"/>
                </a:solidFill>
              </a:rPr>
              <a:t>Уже 4 года в Международный день защиты детей Горэлектротранс объявляет   конкурс детских рисунков «Трамваи и троллейбусы в городе на Неве». Участие в этом творческом состязании позволяет детям не только развить свои творческие способности, но и заинтересоваться историей любимого города и его транспорта,  профессиями отрасли ГЭТ. Церемония награждения победителей традиционно проходит в Музее городского электрического транспорта с участием губернатора </a:t>
            </a:r>
            <a:r>
              <a:rPr lang="ru-RU" sz="1300" dirty="0" smtClean="0">
                <a:solidFill>
                  <a:srgbClr val="002060"/>
                </a:solidFill>
              </a:rPr>
              <a:t/>
            </a:r>
            <a:br>
              <a:rPr lang="ru-RU" sz="1300" dirty="0" smtClean="0">
                <a:solidFill>
                  <a:srgbClr val="002060"/>
                </a:solidFill>
              </a:rPr>
            </a:br>
            <a:r>
              <a:rPr lang="ru-RU" sz="1300" dirty="0" smtClean="0">
                <a:solidFill>
                  <a:srgbClr val="002060"/>
                </a:solidFill>
              </a:rPr>
              <a:t>Санкт-Петербурга </a:t>
            </a:r>
            <a:r>
              <a:rPr lang="ru-RU" sz="1300" dirty="0">
                <a:solidFill>
                  <a:srgbClr val="002060"/>
                </a:solidFill>
              </a:rPr>
              <a:t>Георгия Полтавченко, а лучшие работы украшают борта трамваев и троллейбусов.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9167" y="5212938"/>
            <a:ext cx="525658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Парки </a:t>
            </a:r>
            <a:r>
              <a:rPr lang="ru-RU" dirty="0" err="1">
                <a:solidFill>
                  <a:srgbClr val="002060"/>
                </a:solidFill>
              </a:rPr>
              <a:t>Горэлектротранса</a:t>
            </a:r>
            <a:r>
              <a:rPr lang="ru-RU" dirty="0">
                <a:solidFill>
                  <a:srgbClr val="002060"/>
                </a:solidFill>
              </a:rPr>
              <a:t> регулярно проводят совместные с ГИБДД выездные уроки безопасности для школьников в «Добром транспорте» - трамваях и троллейбусах, своим оформлением агитирующих за соблюдение ПДД. Благодаря таким необычным занятиям дети повышают свои знания в области безопасности, интересуются профессиями в с сфере городского электрического транспорта.</a:t>
            </a:r>
          </a:p>
        </p:txBody>
      </p:sp>
      <p:pic>
        <p:nvPicPr>
          <p:cNvPr id="3" name="Picture 3" descr="C:\Users\id_kdr25\Desktop\Профориентация\KDK_0485-4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03236"/>
            <a:ext cx="3084408" cy="205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9896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9622</TotalTime>
  <Words>806</Words>
  <Application>Microsoft Office PowerPoint</Application>
  <PresentationFormat>Экран (4:3)</PresentationFormat>
  <Paragraphs>120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simple-light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--</dc:creator>
  <cp:lastModifiedBy>Тимофеева Дарья Игоревна</cp:lastModifiedBy>
  <cp:revision>884</cp:revision>
  <cp:lastPrinted>2017-06-29T08:15:26Z</cp:lastPrinted>
  <dcterms:modified xsi:type="dcterms:W3CDTF">2017-10-13T10:59:21Z</dcterms:modified>
</cp:coreProperties>
</file>